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theme/theme5.xml" ContentType="application/vnd.openxmlformats-officedocument.them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609" r:id="rId1"/>
    <p:sldMasterId id="2147485622" r:id="rId2"/>
    <p:sldMasterId id="2147485648" r:id="rId3"/>
    <p:sldMasterId id="2147485673" r:id="rId4"/>
  </p:sldMasterIdLst>
  <p:notesMasterIdLst>
    <p:notesMasterId r:id="rId134"/>
  </p:notesMasterIdLst>
  <p:handoutMasterIdLst>
    <p:handoutMasterId r:id="rId135"/>
  </p:handoutMasterIdLst>
  <p:sldIdLst>
    <p:sldId id="475" r:id="rId5"/>
    <p:sldId id="680" r:id="rId6"/>
    <p:sldId id="641" r:id="rId7"/>
    <p:sldId id="754" r:id="rId8"/>
    <p:sldId id="755" r:id="rId9"/>
    <p:sldId id="779" r:id="rId10"/>
    <p:sldId id="787" r:id="rId11"/>
    <p:sldId id="788" r:id="rId12"/>
    <p:sldId id="789" r:id="rId13"/>
    <p:sldId id="790" r:id="rId14"/>
    <p:sldId id="834" r:id="rId15"/>
    <p:sldId id="681" r:id="rId16"/>
    <p:sldId id="682" r:id="rId17"/>
    <p:sldId id="685" r:id="rId18"/>
    <p:sldId id="687" r:id="rId19"/>
    <p:sldId id="686" r:id="rId20"/>
    <p:sldId id="691" r:id="rId21"/>
    <p:sldId id="688" r:id="rId22"/>
    <p:sldId id="693" r:id="rId23"/>
    <p:sldId id="689" r:id="rId24"/>
    <p:sldId id="695" r:id="rId25"/>
    <p:sldId id="690" r:id="rId26"/>
    <p:sldId id="692" r:id="rId27"/>
    <p:sldId id="696" r:id="rId28"/>
    <p:sldId id="697" r:id="rId29"/>
    <p:sldId id="699" r:id="rId30"/>
    <p:sldId id="698" r:id="rId31"/>
    <p:sldId id="700" r:id="rId32"/>
    <p:sldId id="694" r:id="rId33"/>
    <p:sldId id="701" r:id="rId34"/>
    <p:sldId id="800" r:id="rId35"/>
    <p:sldId id="751" r:id="rId36"/>
    <p:sldId id="752" r:id="rId37"/>
    <p:sldId id="753" r:id="rId38"/>
    <p:sldId id="703" r:id="rId39"/>
    <p:sldId id="704" r:id="rId40"/>
    <p:sldId id="709" r:id="rId41"/>
    <p:sldId id="707" r:id="rId42"/>
    <p:sldId id="708" r:id="rId43"/>
    <p:sldId id="710" r:id="rId44"/>
    <p:sldId id="711" r:id="rId45"/>
    <p:sldId id="835" r:id="rId46"/>
    <p:sldId id="721" r:id="rId47"/>
    <p:sldId id="836" r:id="rId48"/>
    <p:sldId id="733" r:id="rId49"/>
    <p:sldId id="837" r:id="rId50"/>
    <p:sldId id="738" r:id="rId51"/>
    <p:sldId id="838" r:id="rId52"/>
    <p:sldId id="744" r:id="rId53"/>
    <p:sldId id="745" r:id="rId54"/>
    <p:sldId id="747" r:id="rId55"/>
    <p:sldId id="749" r:id="rId56"/>
    <p:sldId id="746" r:id="rId57"/>
    <p:sldId id="748" r:id="rId58"/>
    <p:sldId id="750" r:id="rId59"/>
    <p:sldId id="776" r:id="rId60"/>
    <p:sldId id="777" r:id="rId61"/>
    <p:sldId id="778" r:id="rId62"/>
    <p:sldId id="785" r:id="rId63"/>
    <p:sldId id="784" r:id="rId64"/>
    <p:sldId id="792" r:id="rId65"/>
    <p:sldId id="786" r:id="rId66"/>
    <p:sldId id="791" r:id="rId67"/>
    <p:sldId id="793" r:id="rId68"/>
    <p:sldId id="794" r:id="rId69"/>
    <p:sldId id="795" r:id="rId70"/>
    <p:sldId id="797" r:id="rId71"/>
    <p:sldId id="796" r:id="rId72"/>
    <p:sldId id="839" r:id="rId73"/>
    <p:sldId id="798" r:id="rId74"/>
    <p:sldId id="827" r:id="rId75"/>
    <p:sldId id="828" r:id="rId76"/>
    <p:sldId id="803" r:id="rId77"/>
    <p:sldId id="804" r:id="rId78"/>
    <p:sldId id="806" r:id="rId79"/>
    <p:sldId id="808" r:id="rId80"/>
    <p:sldId id="810" r:id="rId81"/>
    <p:sldId id="811" r:id="rId82"/>
    <p:sldId id="812" r:id="rId83"/>
    <p:sldId id="814" r:id="rId84"/>
    <p:sldId id="815" r:id="rId85"/>
    <p:sldId id="816" r:id="rId86"/>
    <p:sldId id="821" r:id="rId87"/>
    <p:sldId id="822" r:id="rId88"/>
    <p:sldId id="817" r:id="rId89"/>
    <p:sldId id="824" r:id="rId90"/>
    <p:sldId id="823" r:id="rId91"/>
    <p:sldId id="825" r:id="rId92"/>
    <p:sldId id="826" r:id="rId93"/>
    <p:sldId id="829" r:id="rId94"/>
    <p:sldId id="830" r:id="rId95"/>
    <p:sldId id="831" r:id="rId96"/>
    <p:sldId id="832" r:id="rId97"/>
    <p:sldId id="833" r:id="rId98"/>
    <p:sldId id="743" r:id="rId99"/>
    <p:sldId id="712" r:id="rId100"/>
    <p:sldId id="713" r:id="rId101"/>
    <p:sldId id="714" r:id="rId102"/>
    <p:sldId id="715" r:id="rId103"/>
    <p:sldId id="716" r:id="rId104"/>
    <p:sldId id="717" r:id="rId105"/>
    <p:sldId id="718" r:id="rId106"/>
    <p:sldId id="719" r:id="rId107"/>
    <p:sldId id="720" r:id="rId108"/>
    <p:sldId id="722" r:id="rId109"/>
    <p:sldId id="723" r:id="rId110"/>
    <p:sldId id="724" r:id="rId111"/>
    <p:sldId id="732" r:id="rId112"/>
    <p:sldId id="725" r:id="rId113"/>
    <p:sldId id="726" r:id="rId114"/>
    <p:sldId id="727" r:id="rId115"/>
    <p:sldId id="728" r:id="rId116"/>
    <p:sldId id="729" r:id="rId117"/>
    <p:sldId id="731" r:id="rId118"/>
    <p:sldId id="734" r:id="rId119"/>
    <p:sldId id="735" r:id="rId120"/>
    <p:sldId id="736" r:id="rId121"/>
    <p:sldId id="737" r:id="rId122"/>
    <p:sldId id="739" r:id="rId123"/>
    <p:sldId id="740" r:id="rId124"/>
    <p:sldId id="741" r:id="rId125"/>
    <p:sldId id="774" r:id="rId126"/>
    <p:sldId id="757" r:id="rId127"/>
    <p:sldId id="758" r:id="rId128"/>
    <p:sldId id="818" r:id="rId129"/>
    <p:sldId id="763" r:id="rId130"/>
    <p:sldId id="819" r:id="rId131"/>
    <p:sldId id="820" r:id="rId132"/>
    <p:sldId id="771" r:id="rId133"/>
  </p:sldIdLst>
  <p:sldSz cx="9144000" cy="6858000" type="screen4x3"/>
  <p:notesSz cx="6797675" cy="9928225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66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94" autoAdjust="0"/>
    <p:restoredTop sz="98272" autoAdjust="0"/>
  </p:normalViewPr>
  <p:slideViewPr>
    <p:cSldViewPr>
      <p:cViewPr varScale="1">
        <p:scale>
          <a:sx n="89" d="100"/>
          <a:sy n="89" d="100"/>
        </p:scale>
        <p:origin x="-12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4020" y="-9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theme" Target="theme/theme1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notesMaster" Target="notesMasters/notesMaster1.xml"/><Relationship Id="rId139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slide" Target="slides/slide112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137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presProps" Target="pres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ata\scratch\tosync\googlemarketshare-jun09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autoTitleDeleted val="1"/>
    <c:plotArea>
      <c:layout>
        <c:manualLayout>
          <c:layoutTarget val="inner"/>
          <c:xMode val="edge"/>
          <c:yMode val="edge"/>
          <c:x val="0.14352978006130176"/>
          <c:y val="7.3510148906516914E-2"/>
          <c:w val="0.8240061632997816"/>
          <c:h val="0.90430931198412778"/>
        </c:manualLayout>
      </c:layout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Market Share</c:v>
                </c:pt>
              </c:strCache>
            </c:strRef>
          </c:tx>
          <c:cat>
            <c:strRef>
              <c:f>Sheet1!$A$2:$A$48</c:f>
              <c:strCache>
                <c:ptCount val="47"/>
                <c:pt idx="0">
                  <c:v>Lithuania</c:v>
                </c:pt>
                <c:pt idx="1">
                  <c:v>Latvia</c:v>
                </c:pt>
                <c:pt idx="2">
                  <c:v>Belgium</c:v>
                </c:pt>
                <c:pt idx="3">
                  <c:v>Hungary</c:v>
                </c:pt>
                <c:pt idx="4">
                  <c:v>Romania</c:v>
                </c:pt>
                <c:pt idx="5">
                  <c:v>Netherlands</c:v>
                </c:pt>
                <c:pt idx="6">
                  <c:v>Poland</c:v>
                </c:pt>
                <c:pt idx="7">
                  <c:v>Portugal</c:v>
                </c:pt>
                <c:pt idx="8">
                  <c:v>Chile</c:v>
                </c:pt>
                <c:pt idx="9">
                  <c:v>Germany</c:v>
                </c:pt>
                <c:pt idx="10">
                  <c:v>Spain</c:v>
                </c:pt>
                <c:pt idx="11">
                  <c:v>Switzerland</c:v>
                </c:pt>
                <c:pt idx="12">
                  <c:v>Venezuela</c:v>
                </c:pt>
                <c:pt idx="13">
                  <c:v>Denmark</c:v>
                </c:pt>
                <c:pt idx="14">
                  <c:v>Finland</c:v>
                </c:pt>
                <c:pt idx="15">
                  <c:v>France</c:v>
                </c:pt>
                <c:pt idx="16">
                  <c:v>Colombia</c:v>
                </c:pt>
                <c:pt idx="17">
                  <c:v>United Kingdom</c:v>
                </c:pt>
                <c:pt idx="18">
                  <c:v>Italy</c:v>
                </c:pt>
                <c:pt idx="19">
                  <c:v>Argentina</c:v>
                </c:pt>
                <c:pt idx="20">
                  <c:v>Brazil</c:v>
                </c:pt>
                <c:pt idx="21">
                  <c:v>Austria</c:v>
                </c:pt>
                <c:pt idx="22">
                  <c:v>Mexico</c:v>
                </c:pt>
                <c:pt idx="23">
                  <c:v>Australia</c:v>
                </c:pt>
                <c:pt idx="24">
                  <c:v>India</c:v>
                </c:pt>
                <c:pt idx="25">
                  <c:v>Norway</c:v>
                </c:pt>
                <c:pt idx="26">
                  <c:v>Bulgaria</c:v>
                </c:pt>
                <c:pt idx="27">
                  <c:v>Israel</c:v>
                </c:pt>
                <c:pt idx="28">
                  <c:v>Sweden</c:v>
                </c:pt>
                <c:pt idx="29">
                  <c:v>Canada</c:v>
                </c:pt>
                <c:pt idx="30">
                  <c:v>Ireland</c:v>
                </c:pt>
                <c:pt idx="31">
                  <c:v>Slovakia</c:v>
                </c:pt>
                <c:pt idx="32">
                  <c:v>Ukraine</c:v>
                </c:pt>
                <c:pt idx="33">
                  <c:v>New Zealand</c:v>
                </c:pt>
                <c:pt idx="34">
                  <c:v>United States</c:v>
                </c:pt>
                <c:pt idx="35">
                  <c:v>Puerto Rico</c:v>
                </c:pt>
                <c:pt idx="36">
                  <c:v>Singapore</c:v>
                </c:pt>
                <c:pt idx="37">
                  <c:v>Estonia</c:v>
                </c:pt>
                <c:pt idx="38">
                  <c:v>Iceland</c:v>
                </c:pt>
                <c:pt idx="39">
                  <c:v>Malaysia</c:v>
                </c:pt>
                <c:pt idx="40">
                  <c:v>Japan</c:v>
                </c:pt>
                <c:pt idx="41">
                  <c:v>Czech Republic</c:v>
                </c:pt>
                <c:pt idx="42">
                  <c:v>Russia</c:v>
                </c:pt>
                <c:pt idx="43">
                  <c:v>China</c:v>
                </c:pt>
                <c:pt idx="44">
                  <c:v>Hong Kong</c:v>
                </c:pt>
                <c:pt idx="45">
                  <c:v>Taiwan</c:v>
                </c:pt>
                <c:pt idx="46">
                  <c:v>Korea, South</c:v>
                </c:pt>
              </c:strCache>
            </c:strRef>
          </c:cat>
          <c:val>
            <c:numRef>
              <c:f>Sheet1!$B$2:$B$48</c:f>
              <c:numCache>
                <c:formatCode>0.00%</c:formatCode>
                <c:ptCount val="47"/>
                <c:pt idx="0">
                  <c:v>0.98180000000000001</c:v>
                </c:pt>
                <c:pt idx="1">
                  <c:v>0.97949999999999959</c:v>
                </c:pt>
                <c:pt idx="2">
                  <c:v>0.96000000000000063</c:v>
                </c:pt>
                <c:pt idx="3">
                  <c:v>0.96000000000000063</c:v>
                </c:pt>
                <c:pt idx="4">
                  <c:v>0.95209999999999995</c:v>
                </c:pt>
                <c:pt idx="5">
                  <c:v>0.95000000000000062</c:v>
                </c:pt>
                <c:pt idx="6">
                  <c:v>0.95000000000000062</c:v>
                </c:pt>
                <c:pt idx="7">
                  <c:v>0.94000000000000061</c:v>
                </c:pt>
                <c:pt idx="8">
                  <c:v>0.93</c:v>
                </c:pt>
                <c:pt idx="9">
                  <c:v>0.93</c:v>
                </c:pt>
                <c:pt idx="10">
                  <c:v>0.93</c:v>
                </c:pt>
                <c:pt idx="11">
                  <c:v>0.93</c:v>
                </c:pt>
                <c:pt idx="12">
                  <c:v>0.93</c:v>
                </c:pt>
                <c:pt idx="13">
                  <c:v>0.92</c:v>
                </c:pt>
                <c:pt idx="14">
                  <c:v>0.92</c:v>
                </c:pt>
                <c:pt idx="15">
                  <c:v>0.9123</c:v>
                </c:pt>
                <c:pt idx="16">
                  <c:v>0.91</c:v>
                </c:pt>
                <c:pt idx="17">
                  <c:v>0.90390000000000004</c:v>
                </c:pt>
                <c:pt idx="18">
                  <c:v>0.9</c:v>
                </c:pt>
                <c:pt idx="19">
                  <c:v>0.8900000000000009</c:v>
                </c:pt>
                <c:pt idx="20">
                  <c:v>0.8900000000000009</c:v>
                </c:pt>
                <c:pt idx="21">
                  <c:v>0.88000000000000089</c:v>
                </c:pt>
                <c:pt idx="22">
                  <c:v>0.88000000000000089</c:v>
                </c:pt>
                <c:pt idx="23">
                  <c:v>0.87810000000000155</c:v>
                </c:pt>
                <c:pt idx="24">
                  <c:v>0.81399999999999995</c:v>
                </c:pt>
                <c:pt idx="25">
                  <c:v>0.81</c:v>
                </c:pt>
                <c:pt idx="26">
                  <c:v>0.8</c:v>
                </c:pt>
                <c:pt idx="27">
                  <c:v>0.8</c:v>
                </c:pt>
                <c:pt idx="28">
                  <c:v>0.8</c:v>
                </c:pt>
                <c:pt idx="29">
                  <c:v>0.78</c:v>
                </c:pt>
                <c:pt idx="30">
                  <c:v>0.76000000000000179</c:v>
                </c:pt>
                <c:pt idx="31">
                  <c:v>0.75600000000000178</c:v>
                </c:pt>
                <c:pt idx="32">
                  <c:v>0.72419999999999995</c:v>
                </c:pt>
                <c:pt idx="33">
                  <c:v>0.72000000000000064</c:v>
                </c:pt>
                <c:pt idx="34">
                  <c:v>0.67700000000000204</c:v>
                </c:pt>
                <c:pt idx="35">
                  <c:v>0.56999999999999995</c:v>
                </c:pt>
                <c:pt idx="36">
                  <c:v>0.56999999999999995</c:v>
                </c:pt>
                <c:pt idx="37">
                  <c:v>0.53369999999999995</c:v>
                </c:pt>
                <c:pt idx="38">
                  <c:v>0.51</c:v>
                </c:pt>
                <c:pt idx="39">
                  <c:v>0.51</c:v>
                </c:pt>
                <c:pt idx="40">
                  <c:v>0.38200000000000089</c:v>
                </c:pt>
                <c:pt idx="41">
                  <c:v>0.34500000000000064</c:v>
                </c:pt>
                <c:pt idx="42">
                  <c:v>0.32000000000000089</c:v>
                </c:pt>
                <c:pt idx="43">
                  <c:v>0.26600000000000001</c:v>
                </c:pt>
                <c:pt idx="44">
                  <c:v>0.26</c:v>
                </c:pt>
                <c:pt idx="45">
                  <c:v>0.18000000000000024</c:v>
                </c:pt>
                <c:pt idx="46">
                  <c:v>3.0000000000000054E-2</c:v>
                </c:pt>
              </c:numCache>
            </c:numRef>
          </c:val>
        </c:ser>
        <c:dLbls/>
        <c:overlap val="100"/>
        <c:axId val="67953792"/>
        <c:axId val="67955328"/>
      </c:barChart>
      <c:catAx>
        <c:axId val="67953792"/>
        <c:scaling>
          <c:orientation val="maxMin"/>
        </c:scaling>
        <c:axPos val="l"/>
        <c:tickLblPos val="nextTo"/>
        <c:txPr>
          <a:bodyPr/>
          <a:lstStyle/>
          <a:p>
            <a:pPr>
              <a:defRPr sz="700"/>
            </a:pPr>
            <a:endParaRPr lang="ko-KR"/>
          </a:p>
        </c:txPr>
        <c:crossAx val="67955328"/>
        <c:crosses val="autoZero"/>
        <c:auto val="1"/>
        <c:lblAlgn val="ctr"/>
        <c:lblOffset val="100"/>
      </c:catAx>
      <c:valAx>
        <c:axId val="67955328"/>
        <c:scaling>
          <c:orientation val="minMax"/>
          <c:max val="1"/>
        </c:scaling>
        <c:axPos val="t"/>
        <c:majorGridlines/>
        <c:numFmt formatCode="0%" sourceLinked="0"/>
        <c:tickLblPos val="nextTo"/>
        <c:crossAx val="67953792"/>
        <c:crosses val="autoZero"/>
        <c:crossBetween val="between"/>
        <c:majorUnit val="0.2"/>
      </c:valAx>
    </c:plotArea>
    <c:plotVisOnly val="1"/>
    <c:dispBlanksAs val="gap"/>
  </c:chart>
  <c:txPr>
    <a:bodyPr/>
    <a:lstStyle/>
    <a:p>
      <a:pPr>
        <a:defRPr>
          <a:solidFill>
            <a:schemeClr val="bg1"/>
          </a:solidFill>
        </a:defRPr>
      </a:pPr>
      <a:endParaRPr lang="ko-KR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218"/>
            <a:ext cx="2946400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0218"/>
            <a:ext cx="2946400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1381DB7-F233-4E2E-9879-DCD993DFE1E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5415007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11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705"/>
            <a:ext cx="5438775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dirty="0" smtClean="0"/>
              <a:t>마스터 텍스트 스타일을 편집합니다</a:t>
            </a:r>
          </a:p>
          <a:p>
            <a:pPr lvl="1"/>
            <a:r>
              <a:rPr lang="ko-KR" altLang="en-US" noProof="0" dirty="0" smtClean="0"/>
              <a:t>둘째 수준</a:t>
            </a:r>
          </a:p>
          <a:p>
            <a:pPr lvl="2"/>
            <a:r>
              <a:rPr lang="ko-KR" altLang="en-US" noProof="0" dirty="0" smtClean="0"/>
              <a:t>셋째 수준</a:t>
            </a:r>
          </a:p>
          <a:p>
            <a:pPr lvl="3"/>
            <a:r>
              <a:rPr lang="ko-KR" altLang="en-US" noProof="0" dirty="0" smtClean="0"/>
              <a:t>넷째 수준</a:t>
            </a:r>
          </a:p>
          <a:p>
            <a:pPr lvl="4"/>
            <a:r>
              <a:rPr lang="ko-KR" altLang="en-US" noProof="0" dirty="0" smtClean="0"/>
              <a:t>다섯째 수준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218"/>
            <a:ext cx="2946400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0218"/>
            <a:ext cx="2946400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48F10B8-B467-4156-8EA9-DA5A6E8858A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1570763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ea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ea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ea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ea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ea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South</a:t>
            </a:r>
            <a:r>
              <a:rPr lang="en-US" baseline="0" dirty="0" smtClean="0"/>
              <a:t> Korea: </a:t>
            </a:r>
            <a:r>
              <a:rPr lang="en-US" baseline="0" dirty="0" err="1" smtClean="0"/>
              <a:t>Naver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F6AC77-2519-4019-A538-4265A79E46B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8763000" y="0"/>
            <a:ext cx="381000" cy="6858000"/>
            <a:chOff x="0" y="0"/>
            <a:chExt cx="240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40" cy="768"/>
              <a:chOff x="0" y="0"/>
              <a:chExt cx="240" cy="768"/>
            </a:xfrm>
          </p:grpSpPr>
          <p:sp>
            <p:nvSpPr>
              <p:cNvPr id="19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7" name="Rectangle 5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8" name="Rectangle 6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9" name="Rectangle 7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0" name="Rectangle 8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1" name="Rectangle 9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2" name="Rectangle 10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3" name="Rectangle 11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4" name="Rectangle 12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5" name="Rectangle 13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6" name="Rectangle 14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" name="Rectangle 15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8" name="Rectangle 16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" name="Rectangle 17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" name="Rectangle 18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" name="Rectangle 19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2" name="Rectangle 20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" name="Rectangle 21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" name="Rectangle 22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" name="Rectangle 23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6" name="Rectangle 24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" name="Rectangle 25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" name="Rectangle 26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" name="Rectangle 27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0" name="Rectangle 28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" name="Rectangle 29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" name="Rectangle 30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" name="Rectangle 31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4" name="Rectangle 32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" name="Rectangle 33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" name="Rectangle 34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" name="Rectangle 35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8" name="Rectangle 36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9" name="Rectangle 37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" name="Rectangle 38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" name="Rectangle 39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2" name="Rectangle 40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" name="Rectangle 41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" name="Rectangle 42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" name="Rectangle 43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6" name="Group 44"/>
            <p:cNvGrpSpPr>
              <a:grpSpLocks/>
            </p:cNvGrpSpPr>
            <p:nvPr userDrawn="1"/>
          </p:nvGrpSpPr>
          <p:grpSpPr bwMode="auto">
            <a:xfrm>
              <a:off x="0" y="768"/>
              <a:ext cx="240" cy="768"/>
              <a:chOff x="0" y="0"/>
              <a:chExt cx="240" cy="768"/>
            </a:xfrm>
          </p:grpSpPr>
          <p:sp>
            <p:nvSpPr>
              <p:cNvPr id="156" name="Rectangle 45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7" name="Rectangle 46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8" name="Rectangle 47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9" name="Rectangle 48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0" name="Rectangle 49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1" name="Rectangle 50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2" name="Rectangle 51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3" name="Rectangle 52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4" name="Rectangle 53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5" name="Rectangle 54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6" name="Rectangle 55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7" name="Rectangle 56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8" name="Rectangle 57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9" name="Rectangle 58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0" name="Rectangle 59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1" name="Rectangle 60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2" name="Rectangle 61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3" name="Rectangle 62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4" name="Rectangle 63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5" name="Rectangle 64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6" name="Rectangle 65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7" name="Rectangle 66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8" name="Rectangle 67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9" name="Rectangle 68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0" name="Rectangle 69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1" name="Rectangle 70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2" name="Rectangle 71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3" name="Rectangle 72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4" name="Rectangle 73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5" name="Rectangle 74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6" name="Rectangle 75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7" name="Rectangle 76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8" name="Rectangle 77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9" name="Rectangle 78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0" name="Rectangle 79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1" name="Rectangle 80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2" name="Rectangle 81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3" name="Rectangle 82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4" name="Rectangle 83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5" name="Rectangle 84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7" name="Group 85"/>
            <p:cNvGrpSpPr>
              <a:grpSpLocks/>
            </p:cNvGrpSpPr>
            <p:nvPr userDrawn="1"/>
          </p:nvGrpSpPr>
          <p:grpSpPr bwMode="auto">
            <a:xfrm>
              <a:off x="0" y="1536"/>
              <a:ext cx="240" cy="768"/>
              <a:chOff x="0" y="0"/>
              <a:chExt cx="240" cy="768"/>
            </a:xfrm>
          </p:grpSpPr>
          <p:sp>
            <p:nvSpPr>
              <p:cNvPr id="116" name="Rectangle 86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7" name="Rectangle 87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8" name="Rectangle 88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9" name="Rectangle 89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0" name="Rectangle 90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1" name="Rectangle 91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2" name="Rectangle 92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3" name="Rectangle 93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4" name="Rectangle 94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5" name="Rectangle 95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6" name="Rectangle 96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7" name="Rectangle 97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8" name="Rectangle 98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9" name="Rectangle 99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0" name="Rectangle 100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1" name="Rectangle 101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2" name="Rectangle 102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3" name="Rectangle 103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4" name="Rectangle 104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5" name="Rectangle 105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6" name="Rectangle 106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7" name="Rectangle 107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8" name="Rectangle 108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9" name="Rectangle 109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0" name="Rectangle 110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1" name="Rectangle 111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2" name="Rectangle 112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3" name="Rectangle 113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4" name="Rectangle 114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5" name="Rectangle 115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6" name="Rectangle 116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7" name="Rectangle 117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8" name="Rectangle 118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9" name="Rectangle 119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0" name="Rectangle 120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1" name="Rectangle 121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2" name="Rectangle 122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3" name="Rectangle 123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4" name="Rectangle 124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5" name="Rectangle 125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" name="Group 126"/>
            <p:cNvGrpSpPr>
              <a:grpSpLocks/>
            </p:cNvGrpSpPr>
            <p:nvPr userDrawn="1"/>
          </p:nvGrpSpPr>
          <p:grpSpPr bwMode="auto">
            <a:xfrm>
              <a:off x="0" y="2304"/>
              <a:ext cx="240" cy="768"/>
              <a:chOff x="0" y="0"/>
              <a:chExt cx="240" cy="768"/>
            </a:xfrm>
          </p:grpSpPr>
          <p:sp>
            <p:nvSpPr>
              <p:cNvPr id="76" name="Rectangle 127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7" name="Rectangle 128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8" name="Rectangle 129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9" name="Rectangle 130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0" name="Rectangle 131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1" name="Rectangle 132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" name="Rectangle 133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" name="Rectangle 134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" name="Rectangle 135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" name="Rectangle 136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" name="Rectangle 137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7" name="Rectangle 138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8" name="Rectangle 139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9" name="Rectangle 140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0" name="Rectangle 141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1" name="Rectangle 142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2" name="Rectangle 143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3" name="Rectangle 144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4" name="Rectangle 145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5" name="Rectangle 146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6" name="Rectangle 147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7" name="Rectangle 148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8" name="Rectangle 149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9" name="Rectangle 150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0" name="Rectangle 151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1" name="Rectangle 152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2" name="Rectangle 153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3" name="Rectangle 154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4" name="Rectangle 155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5" name="Rectangle 156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6" name="Rectangle 157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7" name="Rectangle 158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8" name="Rectangle 159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9" name="Rectangle 160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0" name="Rectangle 161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1" name="Rectangle 162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2" name="Rectangle 163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3" name="Rectangle 164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4" name="Rectangle 165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5" name="Rectangle 166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9" name="Group 167"/>
            <p:cNvGrpSpPr>
              <a:grpSpLocks/>
            </p:cNvGrpSpPr>
            <p:nvPr userDrawn="1"/>
          </p:nvGrpSpPr>
          <p:grpSpPr bwMode="auto">
            <a:xfrm>
              <a:off x="0" y="3072"/>
              <a:ext cx="240" cy="768"/>
              <a:chOff x="0" y="3072"/>
              <a:chExt cx="240" cy="768"/>
            </a:xfrm>
          </p:grpSpPr>
          <p:sp>
            <p:nvSpPr>
              <p:cNvPr id="36" name="Rectangle 168"/>
              <p:cNvSpPr>
                <a:spLocks noChangeArrowheads="1"/>
              </p:cNvSpPr>
              <p:nvPr userDrawn="1"/>
            </p:nvSpPr>
            <p:spPr bwMode="auto">
              <a:xfrm>
                <a:off x="0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" name="Rectangle 169"/>
              <p:cNvSpPr>
                <a:spLocks noChangeArrowheads="1"/>
              </p:cNvSpPr>
              <p:nvPr userDrawn="1"/>
            </p:nvSpPr>
            <p:spPr bwMode="auto">
              <a:xfrm>
                <a:off x="48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" name="Rectangle 170"/>
              <p:cNvSpPr>
                <a:spLocks noChangeArrowheads="1"/>
              </p:cNvSpPr>
              <p:nvPr userDrawn="1"/>
            </p:nvSpPr>
            <p:spPr bwMode="auto">
              <a:xfrm>
                <a:off x="96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" name="Rectangle 171"/>
              <p:cNvSpPr>
                <a:spLocks noChangeArrowheads="1"/>
              </p:cNvSpPr>
              <p:nvPr userDrawn="1"/>
            </p:nvSpPr>
            <p:spPr bwMode="auto">
              <a:xfrm>
                <a:off x="144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" name="Rectangle 172"/>
              <p:cNvSpPr>
                <a:spLocks noChangeArrowheads="1"/>
              </p:cNvSpPr>
              <p:nvPr userDrawn="1"/>
            </p:nvSpPr>
            <p:spPr bwMode="auto">
              <a:xfrm>
                <a:off x="192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" name="Rectangle 173"/>
              <p:cNvSpPr>
                <a:spLocks noChangeArrowheads="1"/>
              </p:cNvSpPr>
              <p:nvPr userDrawn="1"/>
            </p:nvSpPr>
            <p:spPr bwMode="auto">
              <a:xfrm>
                <a:off x="0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" name="Rectangle 174"/>
              <p:cNvSpPr>
                <a:spLocks noChangeArrowheads="1"/>
              </p:cNvSpPr>
              <p:nvPr userDrawn="1"/>
            </p:nvSpPr>
            <p:spPr bwMode="auto">
              <a:xfrm>
                <a:off x="48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" name="Rectangle 175"/>
              <p:cNvSpPr>
                <a:spLocks noChangeArrowheads="1"/>
              </p:cNvSpPr>
              <p:nvPr userDrawn="1"/>
            </p:nvSpPr>
            <p:spPr bwMode="auto">
              <a:xfrm>
                <a:off x="96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" name="Rectangle 176"/>
              <p:cNvSpPr>
                <a:spLocks noChangeArrowheads="1"/>
              </p:cNvSpPr>
              <p:nvPr userDrawn="1"/>
            </p:nvSpPr>
            <p:spPr bwMode="auto">
              <a:xfrm>
                <a:off x="144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" name="Rectangle 177"/>
              <p:cNvSpPr>
                <a:spLocks noChangeArrowheads="1"/>
              </p:cNvSpPr>
              <p:nvPr userDrawn="1"/>
            </p:nvSpPr>
            <p:spPr bwMode="auto">
              <a:xfrm>
                <a:off x="192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" name="Rectangle 178"/>
              <p:cNvSpPr>
                <a:spLocks noChangeArrowheads="1"/>
              </p:cNvSpPr>
              <p:nvPr userDrawn="1"/>
            </p:nvSpPr>
            <p:spPr bwMode="auto">
              <a:xfrm>
                <a:off x="0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7" name="Rectangle 179"/>
              <p:cNvSpPr>
                <a:spLocks noChangeArrowheads="1"/>
              </p:cNvSpPr>
              <p:nvPr userDrawn="1"/>
            </p:nvSpPr>
            <p:spPr bwMode="auto">
              <a:xfrm>
                <a:off x="48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8" name="Rectangle 180"/>
              <p:cNvSpPr>
                <a:spLocks noChangeArrowheads="1"/>
              </p:cNvSpPr>
              <p:nvPr userDrawn="1"/>
            </p:nvSpPr>
            <p:spPr bwMode="auto">
              <a:xfrm>
                <a:off x="96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9" name="Rectangle 181"/>
              <p:cNvSpPr>
                <a:spLocks noChangeArrowheads="1"/>
              </p:cNvSpPr>
              <p:nvPr userDrawn="1"/>
            </p:nvSpPr>
            <p:spPr bwMode="auto">
              <a:xfrm>
                <a:off x="144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0" name="Rectangle 182"/>
              <p:cNvSpPr>
                <a:spLocks noChangeArrowheads="1"/>
              </p:cNvSpPr>
              <p:nvPr userDrawn="1"/>
            </p:nvSpPr>
            <p:spPr bwMode="auto">
              <a:xfrm>
                <a:off x="192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1" name="Rectangle 183"/>
              <p:cNvSpPr>
                <a:spLocks noChangeArrowheads="1"/>
              </p:cNvSpPr>
              <p:nvPr userDrawn="1"/>
            </p:nvSpPr>
            <p:spPr bwMode="auto">
              <a:xfrm>
                <a:off x="0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2" name="Rectangle 184"/>
              <p:cNvSpPr>
                <a:spLocks noChangeArrowheads="1"/>
              </p:cNvSpPr>
              <p:nvPr userDrawn="1"/>
            </p:nvSpPr>
            <p:spPr bwMode="auto">
              <a:xfrm>
                <a:off x="48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3" name="Rectangle 185"/>
              <p:cNvSpPr>
                <a:spLocks noChangeArrowheads="1"/>
              </p:cNvSpPr>
              <p:nvPr userDrawn="1"/>
            </p:nvSpPr>
            <p:spPr bwMode="auto">
              <a:xfrm>
                <a:off x="96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4" name="Rectangle 186"/>
              <p:cNvSpPr>
                <a:spLocks noChangeArrowheads="1"/>
              </p:cNvSpPr>
              <p:nvPr userDrawn="1"/>
            </p:nvSpPr>
            <p:spPr bwMode="auto">
              <a:xfrm>
                <a:off x="144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5" name="Rectangle 187"/>
              <p:cNvSpPr>
                <a:spLocks noChangeArrowheads="1"/>
              </p:cNvSpPr>
              <p:nvPr userDrawn="1"/>
            </p:nvSpPr>
            <p:spPr bwMode="auto">
              <a:xfrm>
                <a:off x="192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6" name="Rectangle 188"/>
              <p:cNvSpPr>
                <a:spLocks noChangeArrowheads="1"/>
              </p:cNvSpPr>
              <p:nvPr userDrawn="1"/>
            </p:nvSpPr>
            <p:spPr bwMode="auto">
              <a:xfrm>
                <a:off x="0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7" name="Rectangle 189"/>
              <p:cNvSpPr>
                <a:spLocks noChangeArrowheads="1"/>
              </p:cNvSpPr>
              <p:nvPr userDrawn="1"/>
            </p:nvSpPr>
            <p:spPr bwMode="auto">
              <a:xfrm>
                <a:off x="48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8" name="Rectangle 190"/>
              <p:cNvSpPr>
                <a:spLocks noChangeArrowheads="1"/>
              </p:cNvSpPr>
              <p:nvPr userDrawn="1"/>
            </p:nvSpPr>
            <p:spPr bwMode="auto">
              <a:xfrm>
                <a:off x="96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9" name="Rectangle 191"/>
              <p:cNvSpPr>
                <a:spLocks noChangeArrowheads="1"/>
              </p:cNvSpPr>
              <p:nvPr userDrawn="1"/>
            </p:nvSpPr>
            <p:spPr bwMode="auto">
              <a:xfrm>
                <a:off x="144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0" name="Rectangle 192"/>
              <p:cNvSpPr>
                <a:spLocks noChangeArrowheads="1"/>
              </p:cNvSpPr>
              <p:nvPr userDrawn="1"/>
            </p:nvSpPr>
            <p:spPr bwMode="auto">
              <a:xfrm>
                <a:off x="192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1" name="Rectangle 193"/>
              <p:cNvSpPr>
                <a:spLocks noChangeArrowheads="1"/>
              </p:cNvSpPr>
              <p:nvPr userDrawn="1"/>
            </p:nvSpPr>
            <p:spPr bwMode="auto">
              <a:xfrm>
                <a:off x="0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2" name="Rectangle 194"/>
              <p:cNvSpPr>
                <a:spLocks noChangeArrowheads="1"/>
              </p:cNvSpPr>
              <p:nvPr userDrawn="1"/>
            </p:nvSpPr>
            <p:spPr bwMode="auto">
              <a:xfrm>
                <a:off x="48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3" name="Rectangle 195"/>
              <p:cNvSpPr>
                <a:spLocks noChangeArrowheads="1"/>
              </p:cNvSpPr>
              <p:nvPr userDrawn="1"/>
            </p:nvSpPr>
            <p:spPr bwMode="auto">
              <a:xfrm>
                <a:off x="96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4" name="Rectangle 196"/>
              <p:cNvSpPr>
                <a:spLocks noChangeArrowheads="1"/>
              </p:cNvSpPr>
              <p:nvPr userDrawn="1"/>
            </p:nvSpPr>
            <p:spPr bwMode="auto">
              <a:xfrm>
                <a:off x="144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5" name="Rectangle 197"/>
              <p:cNvSpPr>
                <a:spLocks noChangeArrowheads="1"/>
              </p:cNvSpPr>
              <p:nvPr userDrawn="1"/>
            </p:nvSpPr>
            <p:spPr bwMode="auto">
              <a:xfrm>
                <a:off x="192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6" name="Rectangle 198"/>
              <p:cNvSpPr>
                <a:spLocks noChangeArrowheads="1"/>
              </p:cNvSpPr>
              <p:nvPr userDrawn="1"/>
            </p:nvSpPr>
            <p:spPr bwMode="auto">
              <a:xfrm>
                <a:off x="0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7" name="Rectangle 199"/>
              <p:cNvSpPr>
                <a:spLocks noChangeArrowheads="1"/>
              </p:cNvSpPr>
              <p:nvPr userDrawn="1"/>
            </p:nvSpPr>
            <p:spPr bwMode="auto">
              <a:xfrm>
                <a:off x="48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8" name="Rectangle 200"/>
              <p:cNvSpPr>
                <a:spLocks noChangeArrowheads="1"/>
              </p:cNvSpPr>
              <p:nvPr userDrawn="1"/>
            </p:nvSpPr>
            <p:spPr bwMode="auto">
              <a:xfrm>
                <a:off x="96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9" name="Rectangle 201"/>
              <p:cNvSpPr>
                <a:spLocks noChangeArrowheads="1"/>
              </p:cNvSpPr>
              <p:nvPr userDrawn="1"/>
            </p:nvSpPr>
            <p:spPr bwMode="auto">
              <a:xfrm>
                <a:off x="144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0" name="Rectangle 202"/>
              <p:cNvSpPr>
                <a:spLocks noChangeArrowheads="1"/>
              </p:cNvSpPr>
              <p:nvPr userDrawn="1"/>
            </p:nvSpPr>
            <p:spPr bwMode="auto">
              <a:xfrm>
                <a:off x="192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1" name="Rectangle 203"/>
              <p:cNvSpPr>
                <a:spLocks noChangeArrowheads="1"/>
              </p:cNvSpPr>
              <p:nvPr userDrawn="1"/>
            </p:nvSpPr>
            <p:spPr bwMode="auto">
              <a:xfrm>
                <a:off x="0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2" name="Rectangle 204"/>
              <p:cNvSpPr>
                <a:spLocks noChangeArrowheads="1"/>
              </p:cNvSpPr>
              <p:nvPr userDrawn="1"/>
            </p:nvSpPr>
            <p:spPr bwMode="auto">
              <a:xfrm>
                <a:off x="48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3" name="Rectangle 205"/>
              <p:cNvSpPr>
                <a:spLocks noChangeArrowheads="1"/>
              </p:cNvSpPr>
              <p:nvPr userDrawn="1"/>
            </p:nvSpPr>
            <p:spPr bwMode="auto">
              <a:xfrm>
                <a:off x="96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4" name="Rectangle 206"/>
              <p:cNvSpPr>
                <a:spLocks noChangeArrowheads="1"/>
              </p:cNvSpPr>
              <p:nvPr userDrawn="1"/>
            </p:nvSpPr>
            <p:spPr bwMode="auto">
              <a:xfrm>
                <a:off x="144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5" name="Rectangle 207"/>
              <p:cNvSpPr>
                <a:spLocks noChangeArrowheads="1"/>
              </p:cNvSpPr>
              <p:nvPr userDrawn="1"/>
            </p:nvSpPr>
            <p:spPr bwMode="auto">
              <a:xfrm>
                <a:off x="192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10" name="Group 208"/>
            <p:cNvGrpSpPr>
              <a:grpSpLocks/>
            </p:cNvGrpSpPr>
            <p:nvPr userDrawn="1"/>
          </p:nvGrpSpPr>
          <p:grpSpPr bwMode="auto">
            <a:xfrm>
              <a:off x="0" y="3840"/>
              <a:ext cx="240" cy="480"/>
              <a:chOff x="0" y="3840"/>
              <a:chExt cx="240" cy="480"/>
            </a:xfrm>
          </p:grpSpPr>
          <p:sp>
            <p:nvSpPr>
              <p:cNvPr id="11" name="Rectangle 209"/>
              <p:cNvSpPr>
                <a:spLocks noChangeArrowheads="1"/>
              </p:cNvSpPr>
              <p:nvPr userDrawn="1"/>
            </p:nvSpPr>
            <p:spPr bwMode="auto">
              <a:xfrm>
                <a:off x="0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" name="Rectangle 210"/>
              <p:cNvSpPr>
                <a:spLocks noChangeArrowheads="1"/>
              </p:cNvSpPr>
              <p:nvPr userDrawn="1"/>
            </p:nvSpPr>
            <p:spPr bwMode="auto">
              <a:xfrm>
                <a:off x="48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" name="Rectangle 211"/>
              <p:cNvSpPr>
                <a:spLocks noChangeArrowheads="1"/>
              </p:cNvSpPr>
              <p:nvPr userDrawn="1"/>
            </p:nvSpPr>
            <p:spPr bwMode="auto">
              <a:xfrm>
                <a:off x="96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" name="Rectangle 212"/>
              <p:cNvSpPr>
                <a:spLocks noChangeArrowheads="1"/>
              </p:cNvSpPr>
              <p:nvPr userDrawn="1"/>
            </p:nvSpPr>
            <p:spPr bwMode="auto">
              <a:xfrm>
                <a:off x="144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" name="Rectangle 213"/>
              <p:cNvSpPr>
                <a:spLocks noChangeArrowheads="1"/>
              </p:cNvSpPr>
              <p:nvPr userDrawn="1"/>
            </p:nvSpPr>
            <p:spPr bwMode="auto">
              <a:xfrm>
                <a:off x="192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" name="Rectangle 214"/>
              <p:cNvSpPr>
                <a:spLocks noChangeArrowheads="1"/>
              </p:cNvSpPr>
              <p:nvPr userDrawn="1"/>
            </p:nvSpPr>
            <p:spPr bwMode="auto">
              <a:xfrm>
                <a:off x="0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" name="Rectangle 215"/>
              <p:cNvSpPr>
                <a:spLocks noChangeArrowheads="1"/>
              </p:cNvSpPr>
              <p:nvPr userDrawn="1"/>
            </p:nvSpPr>
            <p:spPr bwMode="auto">
              <a:xfrm>
                <a:off x="48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" name="Rectangle 216"/>
              <p:cNvSpPr>
                <a:spLocks noChangeArrowheads="1"/>
              </p:cNvSpPr>
              <p:nvPr userDrawn="1"/>
            </p:nvSpPr>
            <p:spPr bwMode="auto">
              <a:xfrm>
                <a:off x="96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" name="Rectangle 217"/>
              <p:cNvSpPr>
                <a:spLocks noChangeArrowheads="1"/>
              </p:cNvSpPr>
              <p:nvPr userDrawn="1"/>
            </p:nvSpPr>
            <p:spPr bwMode="auto">
              <a:xfrm>
                <a:off x="144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" name="Rectangle 218"/>
              <p:cNvSpPr>
                <a:spLocks noChangeArrowheads="1"/>
              </p:cNvSpPr>
              <p:nvPr userDrawn="1"/>
            </p:nvSpPr>
            <p:spPr bwMode="auto">
              <a:xfrm>
                <a:off x="192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" name="Rectangle 219"/>
              <p:cNvSpPr>
                <a:spLocks noChangeArrowheads="1"/>
              </p:cNvSpPr>
              <p:nvPr userDrawn="1"/>
            </p:nvSpPr>
            <p:spPr bwMode="auto">
              <a:xfrm>
                <a:off x="0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" name="Rectangle 220"/>
              <p:cNvSpPr>
                <a:spLocks noChangeArrowheads="1"/>
              </p:cNvSpPr>
              <p:nvPr userDrawn="1"/>
            </p:nvSpPr>
            <p:spPr bwMode="auto">
              <a:xfrm>
                <a:off x="48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" name="Rectangle 221"/>
              <p:cNvSpPr>
                <a:spLocks noChangeArrowheads="1"/>
              </p:cNvSpPr>
              <p:nvPr userDrawn="1"/>
            </p:nvSpPr>
            <p:spPr bwMode="auto">
              <a:xfrm>
                <a:off x="96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" name="Rectangle 222"/>
              <p:cNvSpPr>
                <a:spLocks noChangeArrowheads="1"/>
              </p:cNvSpPr>
              <p:nvPr userDrawn="1"/>
            </p:nvSpPr>
            <p:spPr bwMode="auto">
              <a:xfrm>
                <a:off x="144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" name="Rectangle 223"/>
              <p:cNvSpPr>
                <a:spLocks noChangeArrowheads="1"/>
              </p:cNvSpPr>
              <p:nvPr userDrawn="1"/>
            </p:nvSpPr>
            <p:spPr bwMode="auto">
              <a:xfrm>
                <a:off x="192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" name="Rectangle 224"/>
              <p:cNvSpPr>
                <a:spLocks noChangeArrowheads="1"/>
              </p:cNvSpPr>
              <p:nvPr userDrawn="1"/>
            </p:nvSpPr>
            <p:spPr bwMode="auto">
              <a:xfrm>
                <a:off x="0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" name="Rectangle 225"/>
              <p:cNvSpPr>
                <a:spLocks noChangeArrowheads="1"/>
              </p:cNvSpPr>
              <p:nvPr userDrawn="1"/>
            </p:nvSpPr>
            <p:spPr bwMode="auto">
              <a:xfrm>
                <a:off x="48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" name="Rectangle 226"/>
              <p:cNvSpPr>
                <a:spLocks noChangeArrowheads="1"/>
              </p:cNvSpPr>
              <p:nvPr userDrawn="1"/>
            </p:nvSpPr>
            <p:spPr bwMode="auto">
              <a:xfrm>
                <a:off x="96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" name="Rectangle 227"/>
              <p:cNvSpPr>
                <a:spLocks noChangeArrowheads="1"/>
              </p:cNvSpPr>
              <p:nvPr userDrawn="1"/>
            </p:nvSpPr>
            <p:spPr bwMode="auto">
              <a:xfrm>
                <a:off x="144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" name="Rectangle 228"/>
              <p:cNvSpPr>
                <a:spLocks noChangeArrowheads="1"/>
              </p:cNvSpPr>
              <p:nvPr userDrawn="1"/>
            </p:nvSpPr>
            <p:spPr bwMode="auto">
              <a:xfrm>
                <a:off x="192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" name="Rectangle 229"/>
              <p:cNvSpPr>
                <a:spLocks noChangeArrowheads="1"/>
              </p:cNvSpPr>
              <p:nvPr userDrawn="1"/>
            </p:nvSpPr>
            <p:spPr bwMode="auto">
              <a:xfrm>
                <a:off x="0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" name="Rectangle 230"/>
              <p:cNvSpPr>
                <a:spLocks noChangeArrowheads="1"/>
              </p:cNvSpPr>
              <p:nvPr userDrawn="1"/>
            </p:nvSpPr>
            <p:spPr bwMode="auto">
              <a:xfrm>
                <a:off x="48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" name="Rectangle 231"/>
              <p:cNvSpPr>
                <a:spLocks noChangeArrowheads="1"/>
              </p:cNvSpPr>
              <p:nvPr userDrawn="1"/>
            </p:nvSpPr>
            <p:spPr bwMode="auto">
              <a:xfrm>
                <a:off x="96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" name="Rectangle 232"/>
              <p:cNvSpPr>
                <a:spLocks noChangeArrowheads="1"/>
              </p:cNvSpPr>
              <p:nvPr userDrawn="1"/>
            </p:nvSpPr>
            <p:spPr bwMode="auto">
              <a:xfrm>
                <a:off x="144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" name="Rectangle 233"/>
              <p:cNvSpPr>
                <a:spLocks noChangeArrowheads="1"/>
              </p:cNvSpPr>
              <p:nvPr userDrawn="1"/>
            </p:nvSpPr>
            <p:spPr bwMode="auto">
              <a:xfrm>
                <a:off x="192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</p:grpSp>
      <p:grpSp>
        <p:nvGrpSpPr>
          <p:cNvPr id="236" name="Group 234"/>
          <p:cNvGrpSpPr>
            <a:grpSpLocks/>
          </p:cNvGrpSpPr>
          <p:nvPr/>
        </p:nvGrpSpPr>
        <p:grpSpPr bwMode="auto">
          <a:xfrm>
            <a:off x="0" y="0"/>
            <a:ext cx="381000" cy="6858000"/>
            <a:chOff x="0" y="0"/>
            <a:chExt cx="240" cy="4320"/>
          </a:xfrm>
        </p:grpSpPr>
        <p:grpSp>
          <p:nvGrpSpPr>
            <p:cNvPr id="237" name="Group 235"/>
            <p:cNvGrpSpPr>
              <a:grpSpLocks/>
            </p:cNvGrpSpPr>
            <p:nvPr userDrawn="1"/>
          </p:nvGrpSpPr>
          <p:grpSpPr bwMode="auto">
            <a:xfrm>
              <a:off x="0" y="0"/>
              <a:ext cx="240" cy="768"/>
              <a:chOff x="0" y="0"/>
              <a:chExt cx="240" cy="768"/>
            </a:xfrm>
          </p:grpSpPr>
          <p:sp>
            <p:nvSpPr>
              <p:cNvPr id="428" name="Rectangle 236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9" name="Rectangle 237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0" name="Rectangle 238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1" name="Rectangle 239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2" name="Rectangle 240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3" name="Rectangle 241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4" name="Rectangle 242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5" name="Rectangle 243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6" name="Rectangle 244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7" name="Rectangle 245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8" name="Rectangle 246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9" name="Rectangle 247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0" name="Rectangle 248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1" name="Rectangle 249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2" name="Rectangle 250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3" name="Rectangle 251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4" name="Rectangle 252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5" name="Rectangle 253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6" name="Rectangle 254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7" name="Rectangle 255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8" name="Rectangle 256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9" name="Rectangle 257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0" name="Rectangle 258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1" name="Rectangle 259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2" name="Rectangle 260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3" name="Rectangle 261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4" name="Rectangle 262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5" name="Rectangle 263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6" name="Rectangle 264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7" name="Rectangle 265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8" name="Rectangle 266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9" name="Rectangle 267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0" name="Rectangle 268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1" name="Rectangle 269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2" name="Rectangle 270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3" name="Rectangle 271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4" name="Rectangle 272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5" name="Rectangle 273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6" name="Rectangle 274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7" name="Rectangle 275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38" name="Group 276"/>
            <p:cNvGrpSpPr>
              <a:grpSpLocks/>
            </p:cNvGrpSpPr>
            <p:nvPr userDrawn="1"/>
          </p:nvGrpSpPr>
          <p:grpSpPr bwMode="auto">
            <a:xfrm>
              <a:off x="0" y="768"/>
              <a:ext cx="240" cy="768"/>
              <a:chOff x="0" y="0"/>
              <a:chExt cx="240" cy="768"/>
            </a:xfrm>
          </p:grpSpPr>
          <p:sp>
            <p:nvSpPr>
              <p:cNvPr id="388" name="Rectangle 277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9" name="Rectangle 278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0" name="Rectangle 279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1" name="Rectangle 280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2" name="Rectangle 281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3" name="Rectangle 282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4" name="Rectangle 283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5" name="Rectangle 284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6" name="Rectangle 285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7" name="Rectangle 286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8" name="Rectangle 287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9" name="Rectangle 288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0" name="Rectangle 289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1" name="Rectangle 290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2" name="Rectangle 291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3" name="Rectangle 292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4" name="Rectangle 293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5" name="Rectangle 294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6" name="Rectangle 295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7" name="Rectangle 296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8" name="Rectangle 297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9" name="Rectangle 298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0" name="Rectangle 299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1" name="Rectangle 300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2" name="Rectangle 301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3" name="Rectangle 302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4" name="Rectangle 303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5" name="Rectangle 304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6" name="Rectangle 305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7" name="Rectangle 306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8" name="Rectangle 307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9" name="Rectangle 308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0" name="Rectangle 309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1" name="Rectangle 310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2" name="Rectangle 311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3" name="Rectangle 312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4" name="Rectangle 313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5" name="Rectangle 314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6" name="Rectangle 315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7" name="Rectangle 316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39" name="Group 317"/>
            <p:cNvGrpSpPr>
              <a:grpSpLocks/>
            </p:cNvGrpSpPr>
            <p:nvPr userDrawn="1"/>
          </p:nvGrpSpPr>
          <p:grpSpPr bwMode="auto">
            <a:xfrm>
              <a:off x="0" y="1536"/>
              <a:ext cx="240" cy="768"/>
              <a:chOff x="0" y="0"/>
              <a:chExt cx="240" cy="768"/>
            </a:xfrm>
          </p:grpSpPr>
          <p:sp>
            <p:nvSpPr>
              <p:cNvPr id="348" name="Rectangle 318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" name="Rectangle 319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0" name="Rectangle 320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" name="Rectangle 321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" name="Rectangle 322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" name="Rectangle 323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4" name="Rectangle 324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5" name="Rectangle 325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6" name="Rectangle 326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7" name="Rectangle 327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8" name="Rectangle 328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9" name="Rectangle 329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0" name="Rectangle 330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1" name="Rectangle 331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2" name="Rectangle 332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3" name="Rectangle 333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4" name="Rectangle 334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5" name="Rectangle 335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6" name="Rectangle 336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7" name="Rectangle 337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8" name="Rectangle 338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9" name="Rectangle 339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0" name="Rectangle 340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1" name="Rectangle 341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2" name="Rectangle 342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3" name="Rectangle 343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4" name="Rectangle 344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5" name="Rectangle 345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6" name="Rectangle 346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7" name="Rectangle 347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8" name="Rectangle 348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9" name="Rectangle 349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0" name="Rectangle 350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1" name="Rectangle 351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2" name="Rectangle 352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3" name="Rectangle 353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4" name="Rectangle 354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5" name="Rectangle 355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6" name="Rectangle 356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7" name="Rectangle 357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40" name="Group 358"/>
            <p:cNvGrpSpPr>
              <a:grpSpLocks/>
            </p:cNvGrpSpPr>
            <p:nvPr userDrawn="1"/>
          </p:nvGrpSpPr>
          <p:grpSpPr bwMode="auto">
            <a:xfrm>
              <a:off x="0" y="2304"/>
              <a:ext cx="240" cy="768"/>
              <a:chOff x="0" y="0"/>
              <a:chExt cx="240" cy="768"/>
            </a:xfrm>
          </p:grpSpPr>
          <p:sp>
            <p:nvSpPr>
              <p:cNvPr id="308" name="Rectangle 359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" name="Rectangle 360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" name="Rectangle 361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1" name="Rectangle 362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" name="Rectangle 363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" name="Rectangle 364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" name="Rectangle 365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5" name="Rectangle 366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" name="Rectangle 367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" name="Rectangle 368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" name="Rectangle 369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9" name="Rectangle 370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" name="Rectangle 371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" name="Rectangle 372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" name="Rectangle 373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3" name="Rectangle 374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" name="Rectangle 375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" name="Rectangle 376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" name="Rectangle 377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7" name="Rectangle 378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" name="Rectangle 379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" name="Rectangle 380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" name="Rectangle 381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1" name="Rectangle 382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" name="Rectangle 383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" name="Rectangle 384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4" name="Rectangle 385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" name="Rectangle 386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" name="Rectangle 387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" name="Rectangle 388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8" name="Rectangle 389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" name="Rectangle 390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" name="Rectangle 391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" name="Rectangle 392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2" name="Rectangle 393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" name="Rectangle 394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" name="Rectangle 395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" name="Rectangle 396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6" name="Rectangle 397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" name="Rectangle 398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41" name="Group 399"/>
            <p:cNvGrpSpPr>
              <a:grpSpLocks/>
            </p:cNvGrpSpPr>
            <p:nvPr userDrawn="1"/>
          </p:nvGrpSpPr>
          <p:grpSpPr bwMode="auto">
            <a:xfrm>
              <a:off x="0" y="3072"/>
              <a:ext cx="240" cy="768"/>
              <a:chOff x="0" y="3072"/>
              <a:chExt cx="240" cy="768"/>
            </a:xfrm>
          </p:grpSpPr>
          <p:sp>
            <p:nvSpPr>
              <p:cNvPr id="268" name="Rectangle 400"/>
              <p:cNvSpPr>
                <a:spLocks noChangeArrowheads="1"/>
              </p:cNvSpPr>
              <p:nvPr userDrawn="1"/>
            </p:nvSpPr>
            <p:spPr bwMode="auto">
              <a:xfrm>
                <a:off x="0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9" name="Rectangle 401"/>
              <p:cNvSpPr>
                <a:spLocks noChangeArrowheads="1"/>
              </p:cNvSpPr>
              <p:nvPr userDrawn="1"/>
            </p:nvSpPr>
            <p:spPr bwMode="auto">
              <a:xfrm>
                <a:off x="48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0" name="Rectangle 402"/>
              <p:cNvSpPr>
                <a:spLocks noChangeArrowheads="1"/>
              </p:cNvSpPr>
              <p:nvPr userDrawn="1"/>
            </p:nvSpPr>
            <p:spPr bwMode="auto">
              <a:xfrm>
                <a:off x="96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1" name="Rectangle 403"/>
              <p:cNvSpPr>
                <a:spLocks noChangeArrowheads="1"/>
              </p:cNvSpPr>
              <p:nvPr userDrawn="1"/>
            </p:nvSpPr>
            <p:spPr bwMode="auto">
              <a:xfrm>
                <a:off x="144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2" name="Rectangle 404"/>
              <p:cNvSpPr>
                <a:spLocks noChangeArrowheads="1"/>
              </p:cNvSpPr>
              <p:nvPr userDrawn="1"/>
            </p:nvSpPr>
            <p:spPr bwMode="auto">
              <a:xfrm>
                <a:off x="192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3" name="Rectangle 405"/>
              <p:cNvSpPr>
                <a:spLocks noChangeArrowheads="1"/>
              </p:cNvSpPr>
              <p:nvPr userDrawn="1"/>
            </p:nvSpPr>
            <p:spPr bwMode="auto">
              <a:xfrm>
                <a:off x="0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4" name="Rectangle 406"/>
              <p:cNvSpPr>
                <a:spLocks noChangeArrowheads="1"/>
              </p:cNvSpPr>
              <p:nvPr userDrawn="1"/>
            </p:nvSpPr>
            <p:spPr bwMode="auto">
              <a:xfrm>
                <a:off x="48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5" name="Rectangle 407"/>
              <p:cNvSpPr>
                <a:spLocks noChangeArrowheads="1"/>
              </p:cNvSpPr>
              <p:nvPr userDrawn="1"/>
            </p:nvSpPr>
            <p:spPr bwMode="auto">
              <a:xfrm>
                <a:off x="96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6" name="Rectangle 408"/>
              <p:cNvSpPr>
                <a:spLocks noChangeArrowheads="1"/>
              </p:cNvSpPr>
              <p:nvPr userDrawn="1"/>
            </p:nvSpPr>
            <p:spPr bwMode="auto">
              <a:xfrm>
                <a:off x="144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7" name="Rectangle 409"/>
              <p:cNvSpPr>
                <a:spLocks noChangeArrowheads="1"/>
              </p:cNvSpPr>
              <p:nvPr userDrawn="1"/>
            </p:nvSpPr>
            <p:spPr bwMode="auto">
              <a:xfrm>
                <a:off x="192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8" name="Rectangle 410"/>
              <p:cNvSpPr>
                <a:spLocks noChangeArrowheads="1"/>
              </p:cNvSpPr>
              <p:nvPr userDrawn="1"/>
            </p:nvSpPr>
            <p:spPr bwMode="auto">
              <a:xfrm>
                <a:off x="0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9" name="Rectangle 411"/>
              <p:cNvSpPr>
                <a:spLocks noChangeArrowheads="1"/>
              </p:cNvSpPr>
              <p:nvPr userDrawn="1"/>
            </p:nvSpPr>
            <p:spPr bwMode="auto">
              <a:xfrm>
                <a:off x="48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0" name="Rectangle 412"/>
              <p:cNvSpPr>
                <a:spLocks noChangeArrowheads="1"/>
              </p:cNvSpPr>
              <p:nvPr userDrawn="1"/>
            </p:nvSpPr>
            <p:spPr bwMode="auto">
              <a:xfrm>
                <a:off x="96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1" name="Rectangle 413"/>
              <p:cNvSpPr>
                <a:spLocks noChangeArrowheads="1"/>
              </p:cNvSpPr>
              <p:nvPr userDrawn="1"/>
            </p:nvSpPr>
            <p:spPr bwMode="auto">
              <a:xfrm>
                <a:off x="144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2" name="Rectangle 414"/>
              <p:cNvSpPr>
                <a:spLocks noChangeArrowheads="1"/>
              </p:cNvSpPr>
              <p:nvPr userDrawn="1"/>
            </p:nvSpPr>
            <p:spPr bwMode="auto">
              <a:xfrm>
                <a:off x="192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3" name="Rectangle 415"/>
              <p:cNvSpPr>
                <a:spLocks noChangeArrowheads="1"/>
              </p:cNvSpPr>
              <p:nvPr userDrawn="1"/>
            </p:nvSpPr>
            <p:spPr bwMode="auto">
              <a:xfrm>
                <a:off x="0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4" name="Rectangle 416"/>
              <p:cNvSpPr>
                <a:spLocks noChangeArrowheads="1"/>
              </p:cNvSpPr>
              <p:nvPr userDrawn="1"/>
            </p:nvSpPr>
            <p:spPr bwMode="auto">
              <a:xfrm>
                <a:off x="48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5" name="Rectangle 417"/>
              <p:cNvSpPr>
                <a:spLocks noChangeArrowheads="1"/>
              </p:cNvSpPr>
              <p:nvPr userDrawn="1"/>
            </p:nvSpPr>
            <p:spPr bwMode="auto">
              <a:xfrm>
                <a:off x="96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6" name="Rectangle 418"/>
              <p:cNvSpPr>
                <a:spLocks noChangeArrowheads="1"/>
              </p:cNvSpPr>
              <p:nvPr userDrawn="1"/>
            </p:nvSpPr>
            <p:spPr bwMode="auto">
              <a:xfrm>
                <a:off x="144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7" name="Rectangle 419"/>
              <p:cNvSpPr>
                <a:spLocks noChangeArrowheads="1"/>
              </p:cNvSpPr>
              <p:nvPr userDrawn="1"/>
            </p:nvSpPr>
            <p:spPr bwMode="auto">
              <a:xfrm>
                <a:off x="192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8" name="Rectangle 420"/>
              <p:cNvSpPr>
                <a:spLocks noChangeArrowheads="1"/>
              </p:cNvSpPr>
              <p:nvPr userDrawn="1"/>
            </p:nvSpPr>
            <p:spPr bwMode="auto">
              <a:xfrm>
                <a:off x="0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9" name="Rectangle 421"/>
              <p:cNvSpPr>
                <a:spLocks noChangeArrowheads="1"/>
              </p:cNvSpPr>
              <p:nvPr userDrawn="1"/>
            </p:nvSpPr>
            <p:spPr bwMode="auto">
              <a:xfrm>
                <a:off x="48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0" name="Rectangle 422"/>
              <p:cNvSpPr>
                <a:spLocks noChangeArrowheads="1"/>
              </p:cNvSpPr>
              <p:nvPr userDrawn="1"/>
            </p:nvSpPr>
            <p:spPr bwMode="auto">
              <a:xfrm>
                <a:off x="96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1" name="Rectangle 423"/>
              <p:cNvSpPr>
                <a:spLocks noChangeArrowheads="1"/>
              </p:cNvSpPr>
              <p:nvPr userDrawn="1"/>
            </p:nvSpPr>
            <p:spPr bwMode="auto">
              <a:xfrm>
                <a:off x="144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2" name="Rectangle 424"/>
              <p:cNvSpPr>
                <a:spLocks noChangeArrowheads="1"/>
              </p:cNvSpPr>
              <p:nvPr userDrawn="1"/>
            </p:nvSpPr>
            <p:spPr bwMode="auto">
              <a:xfrm>
                <a:off x="192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3" name="Rectangle 425"/>
              <p:cNvSpPr>
                <a:spLocks noChangeArrowheads="1"/>
              </p:cNvSpPr>
              <p:nvPr userDrawn="1"/>
            </p:nvSpPr>
            <p:spPr bwMode="auto">
              <a:xfrm>
                <a:off x="0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4" name="Rectangle 426"/>
              <p:cNvSpPr>
                <a:spLocks noChangeArrowheads="1"/>
              </p:cNvSpPr>
              <p:nvPr userDrawn="1"/>
            </p:nvSpPr>
            <p:spPr bwMode="auto">
              <a:xfrm>
                <a:off x="48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5" name="Rectangle 427"/>
              <p:cNvSpPr>
                <a:spLocks noChangeArrowheads="1"/>
              </p:cNvSpPr>
              <p:nvPr userDrawn="1"/>
            </p:nvSpPr>
            <p:spPr bwMode="auto">
              <a:xfrm>
                <a:off x="96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6" name="Rectangle 428"/>
              <p:cNvSpPr>
                <a:spLocks noChangeArrowheads="1"/>
              </p:cNvSpPr>
              <p:nvPr userDrawn="1"/>
            </p:nvSpPr>
            <p:spPr bwMode="auto">
              <a:xfrm>
                <a:off x="144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7" name="Rectangle 429"/>
              <p:cNvSpPr>
                <a:spLocks noChangeArrowheads="1"/>
              </p:cNvSpPr>
              <p:nvPr userDrawn="1"/>
            </p:nvSpPr>
            <p:spPr bwMode="auto">
              <a:xfrm>
                <a:off x="192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8" name="Rectangle 430"/>
              <p:cNvSpPr>
                <a:spLocks noChangeArrowheads="1"/>
              </p:cNvSpPr>
              <p:nvPr userDrawn="1"/>
            </p:nvSpPr>
            <p:spPr bwMode="auto">
              <a:xfrm>
                <a:off x="0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9" name="Rectangle 431"/>
              <p:cNvSpPr>
                <a:spLocks noChangeArrowheads="1"/>
              </p:cNvSpPr>
              <p:nvPr userDrawn="1"/>
            </p:nvSpPr>
            <p:spPr bwMode="auto">
              <a:xfrm>
                <a:off x="48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0" name="Rectangle 432"/>
              <p:cNvSpPr>
                <a:spLocks noChangeArrowheads="1"/>
              </p:cNvSpPr>
              <p:nvPr userDrawn="1"/>
            </p:nvSpPr>
            <p:spPr bwMode="auto">
              <a:xfrm>
                <a:off x="96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1" name="Rectangle 433"/>
              <p:cNvSpPr>
                <a:spLocks noChangeArrowheads="1"/>
              </p:cNvSpPr>
              <p:nvPr userDrawn="1"/>
            </p:nvSpPr>
            <p:spPr bwMode="auto">
              <a:xfrm>
                <a:off x="144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2" name="Rectangle 434"/>
              <p:cNvSpPr>
                <a:spLocks noChangeArrowheads="1"/>
              </p:cNvSpPr>
              <p:nvPr userDrawn="1"/>
            </p:nvSpPr>
            <p:spPr bwMode="auto">
              <a:xfrm>
                <a:off x="192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3" name="Rectangle 435"/>
              <p:cNvSpPr>
                <a:spLocks noChangeArrowheads="1"/>
              </p:cNvSpPr>
              <p:nvPr userDrawn="1"/>
            </p:nvSpPr>
            <p:spPr bwMode="auto">
              <a:xfrm>
                <a:off x="0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4" name="Rectangle 436"/>
              <p:cNvSpPr>
                <a:spLocks noChangeArrowheads="1"/>
              </p:cNvSpPr>
              <p:nvPr userDrawn="1"/>
            </p:nvSpPr>
            <p:spPr bwMode="auto">
              <a:xfrm>
                <a:off x="48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5" name="Rectangle 437"/>
              <p:cNvSpPr>
                <a:spLocks noChangeArrowheads="1"/>
              </p:cNvSpPr>
              <p:nvPr userDrawn="1"/>
            </p:nvSpPr>
            <p:spPr bwMode="auto">
              <a:xfrm>
                <a:off x="96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6" name="Rectangle 438"/>
              <p:cNvSpPr>
                <a:spLocks noChangeArrowheads="1"/>
              </p:cNvSpPr>
              <p:nvPr userDrawn="1"/>
            </p:nvSpPr>
            <p:spPr bwMode="auto">
              <a:xfrm>
                <a:off x="144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7" name="Rectangle 439"/>
              <p:cNvSpPr>
                <a:spLocks noChangeArrowheads="1"/>
              </p:cNvSpPr>
              <p:nvPr userDrawn="1"/>
            </p:nvSpPr>
            <p:spPr bwMode="auto">
              <a:xfrm>
                <a:off x="192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42" name="Group 440"/>
            <p:cNvGrpSpPr>
              <a:grpSpLocks/>
            </p:cNvGrpSpPr>
            <p:nvPr userDrawn="1"/>
          </p:nvGrpSpPr>
          <p:grpSpPr bwMode="auto">
            <a:xfrm>
              <a:off x="0" y="3840"/>
              <a:ext cx="240" cy="480"/>
              <a:chOff x="0" y="3840"/>
              <a:chExt cx="240" cy="480"/>
            </a:xfrm>
          </p:grpSpPr>
          <p:sp>
            <p:nvSpPr>
              <p:cNvPr id="243" name="Rectangle 441"/>
              <p:cNvSpPr>
                <a:spLocks noChangeArrowheads="1"/>
              </p:cNvSpPr>
              <p:nvPr userDrawn="1"/>
            </p:nvSpPr>
            <p:spPr bwMode="auto">
              <a:xfrm>
                <a:off x="0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4" name="Rectangle 442"/>
              <p:cNvSpPr>
                <a:spLocks noChangeArrowheads="1"/>
              </p:cNvSpPr>
              <p:nvPr userDrawn="1"/>
            </p:nvSpPr>
            <p:spPr bwMode="auto">
              <a:xfrm>
                <a:off x="48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" name="Rectangle 443"/>
              <p:cNvSpPr>
                <a:spLocks noChangeArrowheads="1"/>
              </p:cNvSpPr>
              <p:nvPr userDrawn="1"/>
            </p:nvSpPr>
            <p:spPr bwMode="auto">
              <a:xfrm>
                <a:off x="96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" name="Rectangle 444"/>
              <p:cNvSpPr>
                <a:spLocks noChangeArrowheads="1"/>
              </p:cNvSpPr>
              <p:nvPr userDrawn="1"/>
            </p:nvSpPr>
            <p:spPr bwMode="auto">
              <a:xfrm>
                <a:off x="144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" name="Rectangle 445"/>
              <p:cNvSpPr>
                <a:spLocks noChangeArrowheads="1"/>
              </p:cNvSpPr>
              <p:nvPr userDrawn="1"/>
            </p:nvSpPr>
            <p:spPr bwMode="auto">
              <a:xfrm>
                <a:off x="192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8" name="Rectangle 446"/>
              <p:cNvSpPr>
                <a:spLocks noChangeArrowheads="1"/>
              </p:cNvSpPr>
              <p:nvPr userDrawn="1"/>
            </p:nvSpPr>
            <p:spPr bwMode="auto">
              <a:xfrm>
                <a:off x="0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" name="Rectangle 447"/>
              <p:cNvSpPr>
                <a:spLocks noChangeArrowheads="1"/>
              </p:cNvSpPr>
              <p:nvPr userDrawn="1"/>
            </p:nvSpPr>
            <p:spPr bwMode="auto">
              <a:xfrm>
                <a:off x="48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" name="Rectangle 448"/>
              <p:cNvSpPr>
                <a:spLocks noChangeArrowheads="1"/>
              </p:cNvSpPr>
              <p:nvPr userDrawn="1"/>
            </p:nvSpPr>
            <p:spPr bwMode="auto">
              <a:xfrm>
                <a:off x="96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" name="Rectangle 449"/>
              <p:cNvSpPr>
                <a:spLocks noChangeArrowheads="1"/>
              </p:cNvSpPr>
              <p:nvPr userDrawn="1"/>
            </p:nvSpPr>
            <p:spPr bwMode="auto">
              <a:xfrm>
                <a:off x="144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2" name="Rectangle 450"/>
              <p:cNvSpPr>
                <a:spLocks noChangeArrowheads="1"/>
              </p:cNvSpPr>
              <p:nvPr userDrawn="1"/>
            </p:nvSpPr>
            <p:spPr bwMode="auto">
              <a:xfrm>
                <a:off x="192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3" name="Rectangle 451"/>
              <p:cNvSpPr>
                <a:spLocks noChangeArrowheads="1"/>
              </p:cNvSpPr>
              <p:nvPr userDrawn="1"/>
            </p:nvSpPr>
            <p:spPr bwMode="auto">
              <a:xfrm>
                <a:off x="0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4" name="Rectangle 452"/>
              <p:cNvSpPr>
                <a:spLocks noChangeArrowheads="1"/>
              </p:cNvSpPr>
              <p:nvPr userDrawn="1"/>
            </p:nvSpPr>
            <p:spPr bwMode="auto">
              <a:xfrm>
                <a:off x="48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5" name="Rectangle 453"/>
              <p:cNvSpPr>
                <a:spLocks noChangeArrowheads="1"/>
              </p:cNvSpPr>
              <p:nvPr userDrawn="1"/>
            </p:nvSpPr>
            <p:spPr bwMode="auto">
              <a:xfrm>
                <a:off x="96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6" name="Rectangle 454"/>
              <p:cNvSpPr>
                <a:spLocks noChangeArrowheads="1"/>
              </p:cNvSpPr>
              <p:nvPr userDrawn="1"/>
            </p:nvSpPr>
            <p:spPr bwMode="auto">
              <a:xfrm>
                <a:off x="144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7" name="Rectangle 455"/>
              <p:cNvSpPr>
                <a:spLocks noChangeArrowheads="1"/>
              </p:cNvSpPr>
              <p:nvPr userDrawn="1"/>
            </p:nvSpPr>
            <p:spPr bwMode="auto">
              <a:xfrm>
                <a:off x="192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8" name="Rectangle 456"/>
              <p:cNvSpPr>
                <a:spLocks noChangeArrowheads="1"/>
              </p:cNvSpPr>
              <p:nvPr userDrawn="1"/>
            </p:nvSpPr>
            <p:spPr bwMode="auto">
              <a:xfrm>
                <a:off x="0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9" name="Rectangle 457"/>
              <p:cNvSpPr>
                <a:spLocks noChangeArrowheads="1"/>
              </p:cNvSpPr>
              <p:nvPr userDrawn="1"/>
            </p:nvSpPr>
            <p:spPr bwMode="auto">
              <a:xfrm>
                <a:off x="48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0" name="Rectangle 458"/>
              <p:cNvSpPr>
                <a:spLocks noChangeArrowheads="1"/>
              </p:cNvSpPr>
              <p:nvPr userDrawn="1"/>
            </p:nvSpPr>
            <p:spPr bwMode="auto">
              <a:xfrm>
                <a:off x="96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1" name="Rectangle 459"/>
              <p:cNvSpPr>
                <a:spLocks noChangeArrowheads="1"/>
              </p:cNvSpPr>
              <p:nvPr userDrawn="1"/>
            </p:nvSpPr>
            <p:spPr bwMode="auto">
              <a:xfrm>
                <a:off x="144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2" name="Rectangle 460"/>
              <p:cNvSpPr>
                <a:spLocks noChangeArrowheads="1"/>
              </p:cNvSpPr>
              <p:nvPr userDrawn="1"/>
            </p:nvSpPr>
            <p:spPr bwMode="auto">
              <a:xfrm>
                <a:off x="192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3" name="Rectangle 461"/>
              <p:cNvSpPr>
                <a:spLocks noChangeArrowheads="1"/>
              </p:cNvSpPr>
              <p:nvPr userDrawn="1"/>
            </p:nvSpPr>
            <p:spPr bwMode="auto">
              <a:xfrm>
                <a:off x="0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4" name="Rectangle 462"/>
              <p:cNvSpPr>
                <a:spLocks noChangeArrowheads="1"/>
              </p:cNvSpPr>
              <p:nvPr userDrawn="1"/>
            </p:nvSpPr>
            <p:spPr bwMode="auto">
              <a:xfrm>
                <a:off x="48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5" name="Rectangle 463"/>
              <p:cNvSpPr>
                <a:spLocks noChangeArrowheads="1"/>
              </p:cNvSpPr>
              <p:nvPr userDrawn="1"/>
            </p:nvSpPr>
            <p:spPr bwMode="auto">
              <a:xfrm>
                <a:off x="96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6" name="Rectangle 464"/>
              <p:cNvSpPr>
                <a:spLocks noChangeArrowheads="1"/>
              </p:cNvSpPr>
              <p:nvPr userDrawn="1"/>
            </p:nvSpPr>
            <p:spPr bwMode="auto">
              <a:xfrm>
                <a:off x="144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7" name="Rectangle 465"/>
              <p:cNvSpPr>
                <a:spLocks noChangeArrowheads="1"/>
              </p:cNvSpPr>
              <p:nvPr userDrawn="1"/>
            </p:nvSpPr>
            <p:spPr bwMode="auto">
              <a:xfrm>
                <a:off x="192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</p:grpSp>
      <p:grpSp>
        <p:nvGrpSpPr>
          <p:cNvPr id="468" name="Group 466"/>
          <p:cNvGrpSpPr>
            <a:grpSpLocks/>
          </p:cNvGrpSpPr>
          <p:nvPr/>
        </p:nvGrpSpPr>
        <p:grpSpPr bwMode="auto">
          <a:xfrm>
            <a:off x="533400" y="1905000"/>
            <a:ext cx="8218488" cy="2058988"/>
            <a:chOff x="336" y="1200"/>
            <a:chExt cx="5177" cy="1297"/>
          </a:xfrm>
        </p:grpSpPr>
        <p:sp>
          <p:nvSpPr>
            <p:cNvPr id="469" name="Freeform 467"/>
            <p:cNvSpPr>
              <a:spLocks/>
            </p:cNvSpPr>
            <p:nvPr/>
          </p:nvSpPr>
          <p:spPr bwMode="auto">
            <a:xfrm>
              <a:off x="336" y="1776"/>
              <a:ext cx="2585" cy="721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192"/>
                </a:cxn>
                <a:cxn ang="0">
                  <a:pos x="524" y="468"/>
                </a:cxn>
                <a:cxn ang="0">
                  <a:pos x="1124" y="652"/>
                </a:cxn>
                <a:cxn ang="0">
                  <a:pos x="1920" y="712"/>
                </a:cxn>
                <a:cxn ang="0">
                  <a:pos x="2432" y="600"/>
                </a:cxn>
                <a:cxn ang="0">
                  <a:pos x="2576" y="396"/>
                </a:cxn>
                <a:cxn ang="0">
                  <a:pos x="2376" y="516"/>
                </a:cxn>
                <a:cxn ang="0">
                  <a:pos x="1808" y="576"/>
                </a:cxn>
                <a:cxn ang="0">
                  <a:pos x="1196" y="504"/>
                </a:cxn>
                <a:cxn ang="0">
                  <a:pos x="776" y="372"/>
                </a:cxn>
                <a:cxn ang="0">
                  <a:pos x="392" y="188"/>
                </a:cxn>
                <a:cxn ang="0">
                  <a:pos x="48" y="0"/>
                </a:cxn>
              </a:cxnLst>
              <a:rect l="0" t="0" r="r" b="b"/>
              <a:pathLst>
                <a:path w="2585" h="721">
                  <a:moveTo>
                    <a:pt x="48" y="0"/>
                  </a:moveTo>
                  <a:lnTo>
                    <a:pt x="0" y="192"/>
                  </a:lnTo>
                  <a:cubicBezTo>
                    <a:pt x="79" y="270"/>
                    <a:pt x="337" y="391"/>
                    <a:pt x="524" y="468"/>
                  </a:cubicBezTo>
                  <a:cubicBezTo>
                    <a:pt x="711" y="545"/>
                    <a:pt x="891" y="611"/>
                    <a:pt x="1124" y="652"/>
                  </a:cubicBezTo>
                  <a:cubicBezTo>
                    <a:pt x="1357" y="693"/>
                    <a:pt x="1702" y="721"/>
                    <a:pt x="1920" y="712"/>
                  </a:cubicBezTo>
                  <a:cubicBezTo>
                    <a:pt x="2138" y="703"/>
                    <a:pt x="2323" y="653"/>
                    <a:pt x="2432" y="600"/>
                  </a:cubicBezTo>
                  <a:cubicBezTo>
                    <a:pt x="2541" y="547"/>
                    <a:pt x="2585" y="410"/>
                    <a:pt x="2576" y="396"/>
                  </a:cubicBezTo>
                  <a:cubicBezTo>
                    <a:pt x="2567" y="382"/>
                    <a:pt x="2504" y="486"/>
                    <a:pt x="2376" y="516"/>
                  </a:cubicBezTo>
                  <a:cubicBezTo>
                    <a:pt x="2248" y="546"/>
                    <a:pt x="2005" y="578"/>
                    <a:pt x="1808" y="576"/>
                  </a:cubicBezTo>
                  <a:cubicBezTo>
                    <a:pt x="1611" y="574"/>
                    <a:pt x="1368" y="538"/>
                    <a:pt x="1196" y="504"/>
                  </a:cubicBezTo>
                  <a:cubicBezTo>
                    <a:pt x="1024" y="470"/>
                    <a:pt x="910" y="425"/>
                    <a:pt x="776" y="372"/>
                  </a:cubicBezTo>
                  <a:cubicBezTo>
                    <a:pt x="642" y="319"/>
                    <a:pt x="513" y="250"/>
                    <a:pt x="392" y="188"/>
                  </a:cubicBezTo>
                  <a:cubicBezTo>
                    <a:pt x="271" y="126"/>
                    <a:pt x="120" y="39"/>
                    <a:pt x="48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40000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solidFill>
                  <a:srgbClr val="292929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470" name="Freeform 468"/>
            <p:cNvSpPr>
              <a:spLocks/>
            </p:cNvSpPr>
            <p:nvPr/>
          </p:nvSpPr>
          <p:spPr bwMode="auto">
            <a:xfrm rot="-1915" flipH="1" flipV="1">
              <a:off x="2880" y="1200"/>
              <a:ext cx="2633" cy="771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192"/>
                </a:cxn>
                <a:cxn ang="0">
                  <a:pos x="524" y="468"/>
                </a:cxn>
                <a:cxn ang="0">
                  <a:pos x="1124" y="652"/>
                </a:cxn>
                <a:cxn ang="0">
                  <a:pos x="1920" y="712"/>
                </a:cxn>
                <a:cxn ang="0">
                  <a:pos x="2432" y="600"/>
                </a:cxn>
                <a:cxn ang="0">
                  <a:pos x="2576" y="396"/>
                </a:cxn>
                <a:cxn ang="0">
                  <a:pos x="2376" y="516"/>
                </a:cxn>
                <a:cxn ang="0">
                  <a:pos x="1808" y="576"/>
                </a:cxn>
                <a:cxn ang="0">
                  <a:pos x="1196" y="504"/>
                </a:cxn>
                <a:cxn ang="0">
                  <a:pos x="776" y="372"/>
                </a:cxn>
                <a:cxn ang="0">
                  <a:pos x="392" y="188"/>
                </a:cxn>
                <a:cxn ang="0">
                  <a:pos x="48" y="0"/>
                </a:cxn>
              </a:cxnLst>
              <a:rect l="0" t="0" r="r" b="b"/>
              <a:pathLst>
                <a:path w="2585" h="721">
                  <a:moveTo>
                    <a:pt x="48" y="0"/>
                  </a:moveTo>
                  <a:lnTo>
                    <a:pt x="0" y="192"/>
                  </a:lnTo>
                  <a:cubicBezTo>
                    <a:pt x="79" y="270"/>
                    <a:pt x="337" y="391"/>
                    <a:pt x="524" y="468"/>
                  </a:cubicBezTo>
                  <a:cubicBezTo>
                    <a:pt x="711" y="545"/>
                    <a:pt x="891" y="611"/>
                    <a:pt x="1124" y="652"/>
                  </a:cubicBezTo>
                  <a:cubicBezTo>
                    <a:pt x="1357" y="693"/>
                    <a:pt x="1702" y="721"/>
                    <a:pt x="1920" y="712"/>
                  </a:cubicBezTo>
                  <a:cubicBezTo>
                    <a:pt x="2138" y="703"/>
                    <a:pt x="2323" y="653"/>
                    <a:pt x="2432" y="600"/>
                  </a:cubicBezTo>
                  <a:cubicBezTo>
                    <a:pt x="2541" y="547"/>
                    <a:pt x="2585" y="410"/>
                    <a:pt x="2576" y="396"/>
                  </a:cubicBezTo>
                  <a:cubicBezTo>
                    <a:pt x="2567" y="382"/>
                    <a:pt x="2504" y="486"/>
                    <a:pt x="2376" y="516"/>
                  </a:cubicBezTo>
                  <a:cubicBezTo>
                    <a:pt x="2248" y="546"/>
                    <a:pt x="2005" y="578"/>
                    <a:pt x="1808" y="576"/>
                  </a:cubicBezTo>
                  <a:cubicBezTo>
                    <a:pt x="1611" y="574"/>
                    <a:pt x="1368" y="538"/>
                    <a:pt x="1196" y="504"/>
                  </a:cubicBezTo>
                  <a:cubicBezTo>
                    <a:pt x="1024" y="470"/>
                    <a:pt x="910" y="425"/>
                    <a:pt x="776" y="372"/>
                  </a:cubicBezTo>
                  <a:cubicBezTo>
                    <a:pt x="642" y="319"/>
                    <a:pt x="513" y="250"/>
                    <a:pt x="392" y="188"/>
                  </a:cubicBezTo>
                  <a:cubicBezTo>
                    <a:pt x="271" y="126"/>
                    <a:pt x="120" y="39"/>
                    <a:pt x="48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>
                    <a:gamma/>
                    <a:tint val="4000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solidFill>
                  <a:srgbClr val="292929"/>
                </a:solidFill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30165" name="Rectangle 46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0166" name="Rectangle 47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71" name="Rectangle 47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72" name="Rectangle 47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73" name="Rectangle 47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D1366-48CE-42F7-89B7-660E2E23E23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224954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67117-0DED-4B91-86D0-E0989BDC7CB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4013286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924A6-D9D5-49B9-9920-159B0A79ECE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233705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/>
          </p:cNvSpPr>
          <p:nvPr>
            <p:ph type="tbl" idx="1"/>
          </p:nvPr>
        </p:nvSpPr>
        <p:spPr>
          <a:xfrm>
            <a:off x="457200" y="1357313"/>
            <a:ext cx="8229600" cy="4768850"/>
          </a:xfrm>
        </p:spPr>
        <p:txBody>
          <a:bodyPr/>
          <a:lstStyle/>
          <a:p>
            <a:pPr lvl="0"/>
            <a:endParaRPr lang="ko-KR" altLang="en-US" noProof="0" smtClean="0"/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245A7-6C73-4FB9-A840-F98108A535F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298878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8763000" y="0"/>
            <a:ext cx="381000" cy="6858000"/>
            <a:chOff x="0" y="0"/>
            <a:chExt cx="240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40" cy="768"/>
              <a:chOff x="0" y="0"/>
              <a:chExt cx="240" cy="768"/>
            </a:xfrm>
          </p:grpSpPr>
          <p:sp>
            <p:nvSpPr>
              <p:cNvPr id="19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7" name="Rectangle 5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8" name="Rectangle 6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9" name="Rectangle 7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0" name="Rectangle 8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1" name="Rectangle 9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2" name="Rectangle 10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3" name="Rectangle 11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4" name="Rectangle 12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5" name="Rectangle 13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6" name="Rectangle 14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" name="Rectangle 15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8" name="Rectangle 16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" name="Rectangle 17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" name="Rectangle 18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" name="Rectangle 19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2" name="Rectangle 20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" name="Rectangle 21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" name="Rectangle 22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" name="Rectangle 23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6" name="Rectangle 24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" name="Rectangle 25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" name="Rectangle 26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" name="Rectangle 27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0" name="Rectangle 28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" name="Rectangle 29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" name="Rectangle 30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" name="Rectangle 31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4" name="Rectangle 32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" name="Rectangle 33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" name="Rectangle 34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" name="Rectangle 35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8" name="Rectangle 36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9" name="Rectangle 37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" name="Rectangle 38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" name="Rectangle 39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2" name="Rectangle 40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" name="Rectangle 41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" name="Rectangle 42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" name="Rectangle 43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6" name="Group 44"/>
            <p:cNvGrpSpPr>
              <a:grpSpLocks/>
            </p:cNvGrpSpPr>
            <p:nvPr userDrawn="1"/>
          </p:nvGrpSpPr>
          <p:grpSpPr bwMode="auto">
            <a:xfrm>
              <a:off x="0" y="768"/>
              <a:ext cx="240" cy="768"/>
              <a:chOff x="0" y="0"/>
              <a:chExt cx="240" cy="768"/>
            </a:xfrm>
          </p:grpSpPr>
          <p:sp>
            <p:nvSpPr>
              <p:cNvPr id="156" name="Rectangle 45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7" name="Rectangle 46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8" name="Rectangle 47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9" name="Rectangle 48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0" name="Rectangle 49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1" name="Rectangle 50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2" name="Rectangle 51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3" name="Rectangle 52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4" name="Rectangle 53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5" name="Rectangle 54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6" name="Rectangle 55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7" name="Rectangle 56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8" name="Rectangle 57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9" name="Rectangle 58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0" name="Rectangle 59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1" name="Rectangle 60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2" name="Rectangle 61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3" name="Rectangle 62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4" name="Rectangle 63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5" name="Rectangle 64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6" name="Rectangle 65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7" name="Rectangle 66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8" name="Rectangle 67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9" name="Rectangle 68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0" name="Rectangle 69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1" name="Rectangle 70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2" name="Rectangle 71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3" name="Rectangle 72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4" name="Rectangle 73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5" name="Rectangle 74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6" name="Rectangle 75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7" name="Rectangle 76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8" name="Rectangle 77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9" name="Rectangle 78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0" name="Rectangle 79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1" name="Rectangle 80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2" name="Rectangle 81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3" name="Rectangle 82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4" name="Rectangle 83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5" name="Rectangle 84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7" name="Group 85"/>
            <p:cNvGrpSpPr>
              <a:grpSpLocks/>
            </p:cNvGrpSpPr>
            <p:nvPr userDrawn="1"/>
          </p:nvGrpSpPr>
          <p:grpSpPr bwMode="auto">
            <a:xfrm>
              <a:off x="0" y="1536"/>
              <a:ext cx="240" cy="768"/>
              <a:chOff x="0" y="0"/>
              <a:chExt cx="240" cy="768"/>
            </a:xfrm>
          </p:grpSpPr>
          <p:sp>
            <p:nvSpPr>
              <p:cNvPr id="116" name="Rectangle 86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7" name="Rectangle 87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8" name="Rectangle 88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9" name="Rectangle 89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0" name="Rectangle 90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1" name="Rectangle 91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2" name="Rectangle 92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3" name="Rectangle 93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4" name="Rectangle 94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5" name="Rectangle 95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6" name="Rectangle 96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7" name="Rectangle 97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8" name="Rectangle 98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9" name="Rectangle 99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0" name="Rectangle 100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1" name="Rectangle 101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2" name="Rectangle 102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3" name="Rectangle 103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4" name="Rectangle 104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5" name="Rectangle 105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6" name="Rectangle 106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7" name="Rectangle 107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8" name="Rectangle 108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9" name="Rectangle 109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0" name="Rectangle 110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1" name="Rectangle 111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2" name="Rectangle 112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3" name="Rectangle 113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4" name="Rectangle 114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5" name="Rectangle 115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6" name="Rectangle 116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7" name="Rectangle 117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8" name="Rectangle 118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9" name="Rectangle 119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0" name="Rectangle 120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1" name="Rectangle 121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2" name="Rectangle 122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3" name="Rectangle 123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4" name="Rectangle 124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5" name="Rectangle 125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" name="Group 126"/>
            <p:cNvGrpSpPr>
              <a:grpSpLocks/>
            </p:cNvGrpSpPr>
            <p:nvPr userDrawn="1"/>
          </p:nvGrpSpPr>
          <p:grpSpPr bwMode="auto">
            <a:xfrm>
              <a:off x="0" y="2304"/>
              <a:ext cx="240" cy="768"/>
              <a:chOff x="0" y="0"/>
              <a:chExt cx="240" cy="768"/>
            </a:xfrm>
          </p:grpSpPr>
          <p:sp>
            <p:nvSpPr>
              <p:cNvPr id="76" name="Rectangle 127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7" name="Rectangle 128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8" name="Rectangle 129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9" name="Rectangle 130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0" name="Rectangle 131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1" name="Rectangle 132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" name="Rectangle 133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" name="Rectangle 134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" name="Rectangle 135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" name="Rectangle 136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" name="Rectangle 137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7" name="Rectangle 138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8" name="Rectangle 139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9" name="Rectangle 140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0" name="Rectangle 141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1" name="Rectangle 142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2" name="Rectangle 143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3" name="Rectangle 144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4" name="Rectangle 145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5" name="Rectangle 146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6" name="Rectangle 147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7" name="Rectangle 148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8" name="Rectangle 149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9" name="Rectangle 150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0" name="Rectangle 151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1" name="Rectangle 152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2" name="Rectangle 153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3" name="Rectangle 154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4" name="Rectangle 155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5" name="Rectangle 156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6" name="Rectangle 157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7" name="Rectangle 158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8" name="Rectangle 159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9" name="Rectangle 160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0" name="Rectangle 161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1" name="Rectangle 162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2" name="Rectangle 163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3" name="Rectangle 164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4" name="Rectangle 165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5" name="Rectangle 166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9" name="Group 167"/>
            <p:cNvGrpSpPr>
              <a:grpSpLocks/>
            </p:cNvGrpSpPr>
            <p:nvPr userDrawn="1"/>
          </p:nvGrpSpPr>
          <p:grpSpPr bwMode="auto">
            <a:xfrm>
              <a:off x="0" y="3072"/>
              <a:ext cx="240" cy="768"/>
              <a:chOff x="0" y="3072"/>
              <a:chExt cx="240" cy="768"/>
            </a:xfrm>
          </p:grpSpPr>
          <p:sp>
            <p:nvSpPr>
              <p:cNvPr id="36" name="Rectangle 168"/>
              <p:cNvSpPr>
                <a:spLocks noChangeArrowheads="1"/>
              </p:cNvSpPr>
              <p:nvPr userDrawn="1"/>
            </p:nvSpPr>
            <p:spPr bwMode="auto">
              <a:xfrm>
                <a:off x="0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" name="Rectangle 169"/>
              <p:cNvSpPr>
                <a:spLocks noChangeArrowheads="1"/>
              </p:cNvSpPr>
              <p:nvPr userDrawn="1"/>
            </p:nvSpPr>
            <p:spPr bwMode="auto">
              <a:xfrm>
                <a:off x="48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" name="Rectangle 170"/>
              <p:cNvSpPr>
                <a:spLocks noChangeArrowheads="1"/>
              </p:cNvSpPr>
              <p:nvPr userDrawn="1"/>
            </p:nvSpPr>
            <p:spPr bwMode="auto">
              <a:xfrm>
                <a:off x="96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" name="Rectangle 171"/>
              <p:cNvSpPr>
                <a:spLocks noChangeArrowheads="1"/>
              </p:cNvSpPr>
              <p:nvPr userDrawn="1"/>
            </p:nvSpPr>
            <p:spPr bwMode="auto">
              <a:xfrm>
                <a:off x="144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" name="Rectangle 172"/>
              <p:cNvSpPr>
                <a:spLocks noChangeArrowheads="1"/>
              </p:cNvSpPr>
              <p:nvPr userDrawn="1"/>
            </p:nvSpPr>
            <p:spPr bwMode="auto">
              <a:xfrm>
                <a:off x="192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" name="Rectangle 173"/>
              <p:cNvSpPr>
                <a:spLocks noChangeArrowheads="1"/>
              </p:cNvSpPr>
              <p:nvPr userDrawn="1"/>
            </p:nvSpPr>
            <p:spPr bwMode="auto">
              <a:xfrm>
                <a:off x="0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" name="Rectangle 174"/>
              <p:cNvSpPr>
                <a:spLocks noChangeArrowheads="1"/>
              </p:cNvSpPr>
              <p:nvPr userDrawn="1"/>
            </p:nvSpPr>
            <p:spPr bwMode="auto">
              <a:xfrm>
                <a:off x="48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" name="Rectangle 175"/>
              <p:cNvSpPr>
                <a:spLocks noChangeArrowheads="1"/>
              </p:cNvSpPr>
              <p:nvPr userDrawn="1"/>
            </p:nvSpPr>
            <p:spPr bwMode="auto">
              <a:xfrm>
                <a:off x="96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" name="Rectangle 176"/>
              <p:cNvSpPr>
                <a:spLocks noChangeArrowheads="1"/>
              </p:cNvSpPr>
              <p:nvPr userDrawn="1"/>
            </p:nvSpPr>
            <p:spPr bwMode="auto">
              <a:xfrm>
                <a:off x="144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" name="Rectangle 177"/>
              <p:cNvSpPr>
                <a:spLocks noChangeArrowheads="1"/>
              </p:cNvSpPr>
              <p:nvPr userDrawn="1"/>
            </p:nvSpPr>
            <p:spPr bwMode="auto">
              <a:xfrm>
                <a:off x="192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" name="Rectangle 178"/>
              <p:cNvSpPr>
                <a:spLocks noChangeArrowheads="1"/>
              </p:cNvSpPr>
              <p:nvPr userDrawn="1"/>
            </p:nvSpPr>
            <p:spPr bwMode="auto">
              <a:xfrm>
                <a:off x="0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7" name="Rectangle 179"/>
              <p:cNvSpPr>
                <a:spLocks noChangeArrowheads="1"/>
              </p:cNvSpPr>
              <p:nvPr userDrawn="1"/>
            </p:nvSpPr>
            <p:spPr bwMode="auto">
              <a:xfrm>
                <a:off x="48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8" name="Rectangle 180"/>
              <p:cNvSpPr>
                <a:spLocks noChangeArrowheads="1"/>
              </p:cNvSpPr>
              <p:nvPr userDrawn="1"/>
            </p:nvSpPr>
            <p:spPr bwMode="auto">
              <a:xfrm>
                <a:off x="96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9" name="Rectangle 181"/>
              <p:cNvSpPr>
                <a:spLocks noChangeArrowheads="1"/>
              </p:cNvSpPr>
              <p:nvPr userDrawn="1"/>
            </p:nvSpPr>
            <p:spPr bwMode="auto">
              <a:xfrm>
                <a:off x="144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0" name="Rectangle 182"/>
              <p:cNvSpPr>
                <a:spLocks noChangeArrowheads="1"/>
              </p:cNvSpPr>
              <p:nvPr userDrawn="1"/>
            </p:nvSpPr>
            <p:spPr bwMode="auto">
              <a:xfrm>
                <a:off x="192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1" name="Rectangle 183"/>
              <p:cNvSpPr>
                <a:spLocks noChangeArrowheads="1"/>
              </p:cNvSpPr>
              <p:nvPr userDrawn="1"/>
            </p:nvSpPr>
            <p:spPr bwMode="auto">
              <a:xfrm>
                <a:off x="0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2" name="Rectangle 184"/>
              <p:cNvSpPr>
                <a:spLocks noChangeArrowheads="1"/>
              </p:cNvSpPr>
              <p:nvPr userDrawn="1"/>
            </p:nvSpPr>
            <p:spPr bwMode="auto">
              <a:xfrm>
                <a:off x="48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3" name="Rectangle 185"/>
              <p:cNvSpPr>
                <a:spLocks noChangeArrowheads="1"/>
              </p:cNvSpPr>
              <p:nvPr userDrawn="1"/>
            </p:nvSpPr>
            <p:spPr bwMode="auto">
              <a:xfrm>
                <a:off x="96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4" name="Rectangle 186"/>
              <p:cNvSpPr>
                <a:spLocks noChangeArrowheads="1"/>
              </p:cNvSpPr>
              <p:nvPr userDrawn="1"/>
            </p:nvSpPr>
            <p:spPr bwMode="auto">
              <a:xfrm>
                <a:off x="144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5" name="Rectangle 187"/>
              <p:cNvSpPr>
                <a:spLocks noChangeArrowheads="1"/>
              </p:cNvSpPr>
              <p:nvPr userDrawn="1"/>
            </p:nvSpPr>
            <p:spPr bwMode="auto">
              <a:xfrm>
                <a:off x="192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6" name="Rectangle 188"/>
              <p:cNvSpPr>
                <a:spLocks noChangeArrowheads="1"/>
              </p:cNvSpPr>
              <p:nvPr userDrawn="1"/>
            </p:nvSpPr>
            <p:spPr bwMode="auto">
              <a:xfrm>
                <a:off x="0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7" name="Rectangle 189"/>
              <p:cNvSpPr>
                <a:spLocks noChangeArrowheads="1"/>
              </p:cNvSpPr>
              <p:nvPr userDrawn="1"/>
            </p:nvSpPr>
            <p:spPr bwMode="auto">
              <a:xfrm>
                <a:off x="48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8" name="Rectangle 190"/>
              <p:cNvSpPr>
                <a:spLocks noChangeArrowheads="1"/>
              </p:cNvSpPr>
              <p:nvPr userDrawn="1"/>
            </p:nvSpPr>
            <p:spPr bwMode="auto">
              <a:xfrm>
                <a:off x="96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9" name="Rectangle 191"/>
              <p:cNvSpPr>
                <a:spLocks noChangeArrowheads="1"/>
              </p:cNvSpPr>
              <p:nvPr userDrawn="1"/>
            </p:nvSpPr>
            <p:spPr bwMode="auto">
              <a:xfrm>
                <a:off x="144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0" name="Rectangle 192"/>
              <p:cNvSpPr>
                <a:spLocks noChangeArrowheads="1"/>
              </p:cNvSpPr>
              <p:nvPr userDrawn="1"/>
            </p:nvSpPr>
            <p:spPr bwMode="auto">
              <a:xfrm>
                <a:off x="192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1" name="Rectangle 193"/>
              <p:cNvSpPr>
                <a:spLocks noChangeArrowheads="1"/>
              </p:cNvSpPr>
              <p:nvPr userDrawn="1"/>
            </p:nvSpPr>
            <p:spPr bwMode="auto">
              <a:xfrm>
                <a:off x="0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2" name="Rectangle 194"/>
              <p:cNvSpPr>
                <a:spLocks noChangeArrowheads="1"/>
              </p:cNvSpPr>
              <p:nvPr userDrawn="1"/>
            </p:nvSpPr>
            <p:spPr bwMode="auto">
              <a:xfrm>
                <a:off x="48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3" name="Rectangle 195"/>
              <p:cNvSpPr>
                <a:spLocks noChangeArrowheads="1"/>
              </p:cNvSpPr>
              <p:nvPr userDrawn="1"/>
            </p:nvSpPr>
            <p:spPr bwMode="auto">
              <a:xfrm>
                <a:off x="96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4" name="Rectangle 196"/>
              <p:cNvSpPr>
                <a:spLocks noChangeArrowheads="1"/>
              </p:cNvSpPr>
              <p:nvPr userDrawn="1"/>
            </p:nvSpPr>
            <p:spPr bwMode="auto">
              <a:xfrm>
                <a:off x="144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5" name="Rectangle 197"/>
              <p:cNvSpPr>
                <a:spLocks noChangeArrowheads="1"/>
              </p:cNvSpPr>
              <p:nvPr userDrawn="1"/>
            </p:nvSpPr>
            <p:spPr bwMode="auto">
              <a:xfrm>
                <a:off x="192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6" name="Rectangle 198"/>
              <p:cNvSpPr>
                <a:spLocks noChangeArrowheads="1"/>
              </p:cNvSpPr>
              <p:nvPr userDrawn="1"/>
            </p:nvSpPr>
            <p:spPr bwMode="auto">
              <a:xfrm>
                <a:off x="0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7" name="Rectangle 199"/>
              <p:cNvSpPr>
                <a:spLocks noChangeArrowheads="1"/>
              </p:cNvSpPr>
              <p:nvPr userDrawn="1"/>
            </p:nvSpPr>
            <p:spPr bwMode="auto">
              <a:xfrm>
                <a:off x="48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8" name="Rectangle 200"/>
              <p:cNvSpPr>
                <a:spLocks noChangeArrowheads="1"/>
              </p:cNvSpPr>
              <p:nvPr userDrawn="1"/>
            </p:nvSpPr>
            <p:spPr bwMode="auto">
              <a:xfrm>
                <a:off x="96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9" name="Rectangle 201"/>
              <p:cNvSpPr>
                <a:spLocks noChangeArrowheads="1"/>
              </p:cNvSpPr>
              <p:nvPr userDrawn="1"/>
            </p:nvSpPr>
            <p:spPr bwMode="auto">
              <a:xfrm>
                <a:off x="144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0" name="Rectangle 202"/>
              <p:cNvSpPr>
                <a:spLocks noChangeArrowheads="1"/>
              </p:cNvSpPr>
              <p:nvPr userDrawn="1"/>
            </p:nvSpPr>
            <p:spPr bwMode="auto">
              <a:xfrm>
                <a:off x="192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1" name="Rectangle 203"/>
              <p:cNvSpPr>
                <a:spLocks noChangeArrowheads="1"/>
              </p:cNvSpPr>
              <p:nvPr userDrawn="1"/>
            </p:nvSpPr>
            <p:spPr bwMode="auto">
              <a:xfrm>
                <a:off x="0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2" name="Rectangle 204"/>
              <p:cNvSpPr>
                <a:spLocks noChangeArrowheads="1"/>
              </p:cNvSpPr>
              <p:nvPr userDrawn="1"/>
            </p:nvSpPr>
            <p:spPr bwMode="auto">
              <a:xfrm>
                <a:off x="48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3" name="Rectangle 205"/>
              <p:cNvSpPr>
                <a:spLocks noChangeArrowheads="1"/>
              </p:cNvSpPr>
              <p:nvPr userDrawn="1"/>
            </p:nvSpPr>
            <p:spPr bwMode="auto">
              <a:xfrm>
                <a:off x="96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4" name="Rectangle 206"/>
              <p:cNvSpPr>
                <a:spLocks noChangeArrowheads="1"/>
              </p:cNvSpPr>
              <p:nvPr userDrawn="1"/>
            </p:nvSpPr>
            <p:spPr bwMode="auto">
              <a:xfrm>
                <a:off x="144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5" name="Rectangle 207"/>
              <p:cNvSpPr>
                <a:spLocks noChangeArrowheads="1"/>
              </p:cNvSpPr>
              <p:nvPr userDrawn="1"/>
            </p:nvSpPr>
            <p:spPr bwMode="auto">
              <a:xfrm>
                <a:off x="192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10" name="Group 208"/>
            <p:cNvGrpSpPr>
              <a:grpSpLocks/>
            </p:cNvGrpSpPr>
            <p:nvPr userDrawn="1"/>
          </p:nvGrpSpPr>
          <p:grpSpPr bwMode="auto">
            <a:xfrm>
              <a:off x="0" y="3840"/>
              <a:ext cx="240" cy="480"/>
              <a:chOff x="0" y="3840"/>
              <a:chExt cx="240" cy="480"/>
            </a:xfrm>
          </p:grpSpPr>
          <p:sp>
            <p:nvSpPr>
              <p:cNvPr id="11" name="Rectangle 209"/>
              <p:cNvSpPr>
                <a:spLocks noChangeArrowheads="1"/>
              </p:cNvSpPr>
              <p:nvPr userDrawn="1"/>
            </p:nvSpPr>
            <p:spPr bwMode="auto">
              <a:xfrm>
                <a:off x="0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" name="Rectangle 210"/>
              <p:cNvSpPr>
                <a:spLocks noChangeArrowheads="1"/>
              </p:cNvSpPr>
              <p:nvPr userDrawn="1"/>
            </p:nvSpPr>
            <p:spPr bwMode="auto">
              <a:xfrm>
                <a:off x="48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" name="Rectangle 211"/>
              <p:cNvSpPr>
                <a:spLocks noChangeArrowheads="1"/>
              </p:cNvSpPr>
              <p:nvPr userDrawn="1"/>
            </p:nvSpPr>
            <p:spPr bwMode="auto">
              <a:xfrm>
                <a:off x="96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" name="Rectangle 212"/>
              <p:cNvSpPr>
                <a:spLocks noChangeArrowheads="1"/>
              </p:cNvSpPr>
              <p:nvPr userDrawn="1"/>
            </p:nvSpPr>
            <p:spPr bwMode="auto">
              <a:xfrm>
                <a:off x="144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" name="Rectangle 213"/>
              <p:cNvSpPr>
                <a:spLocks noChangeArrowheads="1"/>
              </p:cNvSpPr>
              <p:nvPr userDrawn="1"/>
            </p:nvSpPr>
            <p:spPr bwMode="auto">
              <a:xfrm>
                <a:off x="192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" name="Rectangle 214"/>
              <p:cNvSpPr>
                <a:spLocks noChangeArrowheads="1"/>
              </p:cNvSpPr>
              <p:nvPr userDrawn="1"/>
            </p:nvSpPr>
            <p:spPr bwMode="auto">
              <a:xfrm>
                <a:off x="0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" name="Rectangle 215"/>
              <p:cNvSpPr>
                <a:spLocks noChangeArrowheads="1"/>
              </p:cNvSpPr>
              <p:nvPr userDrawn="1"/>
            </p:nvSpPr>
            <p:spPr bwMode="auto">
              <a:xfrm>
                <a:off x="48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" name="Rectangle 216"/>
              <p:cNvSpPr>
                <a:spLocks noChangeArrowheads="1"/>
              </p:cNvSpPr>
              <p:nvPr userDrawn="1"/>
            </p:nvSpPr>
            <p:spPr bwMode="auto">
              <a:xfrm>
                <a:off x="96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" name="Rectangle 217"/>
              <p:cNvSpPr>
                <a:spLocks noChangeArrowheads="1"/>
              </p:cNvSpPr>
              <p:nvPr userDrawn="1"/>
            </p:nvSpPr>
            <p:spPr bwMode="auto">
              <a:xfrm>
                <a:off x="144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" name="Rectangle 218"/>
              <p:cNvSpPr>
                <a:spLocks noChangeArrowheads="1"/>
              </p:cNvSpPr>
              <p:nvPr userDrawn="1"/>
            </p:nvSpPr>
            <p:spPr bwMode="auto">
              <a:xfrm>
                <a:off x="192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" name="Rectangle 219"/>
              <p:cNvSpPr>
                <a:spLocks noChangeArrowheads="1"/>
              </p:cNvSpPr>
              <p:nvPr userDrawn="1"/>
            </p:nvSpPr>
            <p:spPr bwMode="auto">
              <a:xfrm>
                <a:off x="0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" name="Rectangle 220"/>
              <p:cNvSpPr>
                <a:spLocks noChangeArrowheads="1"/>
              </p:cNvSpPr>
              <p:nvPr userDrawn="1"/>
            </p:nvSpPr>
            <p:spPr bwMode="auto">
              <a:xfrm>
                <a:off x="48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" name="Rectangle 221"/>
              <p:cNvSpPr>
                <a:spLocks noChangeArrowheads="1"/>
              </p:cNvSpPr>
              <p:nvPr userDrawn="1"/>
            </p:nvSpPr>
            <p:spPr bwMode="auto">
              <a:xfrm>
                <a:off x="96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" name="Rectangle 222"/>
              <p:cNvSpPr>
                <a:spLocks noChangeArrowheads="1"/>
              </p:cNvSpPr>
              <p:nvPr userDrawn="1"/>
            </p:nvSpPr>
            <p:spPr bwMode="auto">
              <a:xfrm>
                <a:off x="144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" name="Rectangle 223"/>
              <p:cNvSpPr>
                <a:spLocks noChangeArrowheads="1"/>
              </p:cNvSpPr>
              <p:nvPr userDrawn="1"/>
            </p:nvSpPr>
            <p:spPr bwMode="auto">
              <a:xfrm>
                <a:off x="192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" name="Rectangle 224"/>
              <p:cNvSpPr>
                <a:spLocks noChangeArrowheads="1"/>
              </p:cNvSpPr>
              <p:nvPr userDrawn="1"/>
            </p:nvSpPr>
            <p:spPr bwMode="auto">
              <a:xfrm>
                <a:off x="0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" name="Rectangle 225"/>
              <p:cNvSpPr>
                <a:spLocks noChangeArrowheads="1"/>
              </p:cNvSpPr>
              <p:nvPr userDrawn="1"/>
            </p:nvSpPr>
            <p:spPr bwMode="auto">
              <a:xfrm>
                <a:off x="48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" name="Rectangle 226"/>
              <p:cNvSpPr>
                <a:spLocks noChangeArrowheads="1"/>
              </p:cNvSpPr>
              <p:nvPr userDrawn="1"/>
            </p:nvSpPr>
            <p:spPr bwMode="auto">
              <a:xfrm>
                <a:off x="96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" name="Rectangle 227"/>
              <p:cNvSpPr>
                <a:spLocks noChangeArrowheads="1"/>
              </p:cNvSpPr>
              <p:nvPr userDrawn="1"/>
            </p:nvSpPr>
            <p:spPr bwMode="auto">
              <a:xfrm>
                <a:off x="144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" name="Rectangle 228"/>
              <p:cNvSpPr>
                <a:spLocks noChangeArrowheads="1"/>
              </p:cNvSpPr>
              <p:nvPr userDrawn="1"/>
            </p:nvSpPr>
            <p:spPr bwMode="auto">
              <a:xfrm>
                <a:off x="192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" name="Rectangle 229"/>
              <p:cNvSpPr>
                <a:spLocks noChangeArrowheads="1"/>
              </p:cNvSpPr>
              <p:nvPr userDrawn="1"/>
            </p:nvSpPr>
            <p:spPr bwMode="auto">
              <a:xfrm>
                <a:off x="0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" name="Rectangle 230"/>
              <p:cNvSpPr>
                <a:spLocks noChangeArrowheads="1"/>
              </p:cNvSpPr>
              <p:nvPr userDrawn="1"/>
            </p:nvSpPr>
            <p:spPr bwMode="auto">
              <a:xfrm>
                <a:off x="48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" name="Rectangle 231"/>
              <p:cNvSpPr>
                <a:spLocks noChangeArrowheads="1"/>
              </p:cNvSpPr>
              <p:nvPr userDrawn="1"/>
            </p:nvSpPr>
            <p:spPr bwMode="auto">
              <a:xfrm>
                <a:off x="96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" name="Rectangle 232"/>
              <p:cNvSpPr>
                <a:spLocks noChangeArrowheads="1"/>
              </p:cNvSpPr>
              <p:nvPr userDrawn="1"/>
            </p:nvSpPr>
            <p:spPr bwMode="auto">
              <a:xfrm>
                <a:off x="144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" name="Rectangle 233"/>
              <p:cNvSpPr>
                <a:spLocks noChangeArrowheads="1"/>
              </p:cNvSpPr>
              <p:nvPr userDrawn="1"/>
            </p:nvSpPr>
            <p:spPr bwMode="auto">
              <a:xfrm>
                <a:off x="192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</p:grpSp>
      <p:grpSp>
        <p:nvGrpSpPr>
          <p:cNvPr id="236" name="Group 234"/>
          <p:cNvGrpSpPr>
            <a:grpSpLocks/>
          </p:cNvGrpSpPr>
          <p:nvPr/>
        </p:nvGrpSpPr>
        <p:grpSpPr bwMode="auto">
          <a:xfrm>
            <a:off x="0" y="0"/>
            <a:ext cx="381000" cy="6858000"/>
            <a:chOff x="0" y="0"/>
            <a:chExt cx="240" cy="4320"/>
          </a:xfrm>
        </p:grpSpPr>
        <p:grpSp>
          <p:nvGrpSpPr>
            <p:cNvPr id="237" name="Group 235"/>
            <p:cNvGrpSpPr>
              <a:grpSpLocks/>
            </p:cNvGrpSpPr>
            <p:nvPr userDrawn="1"/>
          </p:nvGrpSpPr>
          <p:grpSpPr bwMode="auto">
            <a:xfrm>
              <a:off x="0" y="0"/>
              <a:ext cx="240" cy="768"/>
              <a:chOff x="0" y="0"/>
              <a:chExt cx="240" cy="768"/>
            </a:xfrm>
          </p:grpSpPr>
          <p:sp>
            <p:nvSpPr>
              <p:cNvPr id="428" name="Rectangle 236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9" name="Rectangle 237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0" name="Rectangle 238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1" name="Rectangle 239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2" name="Rectangle 240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3" name="Rectangle 241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4" name="Rectangle 242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5" name="Rectangle 243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6" name="Rectangle 244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7" name="Rectangle 245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8" name="Rectangle 246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9" name="Rectangle 247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0" name="Rectangle 248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1" name="Rectangle 249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2" name="Rectangle 250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3" name="Rectangle 251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4" name="Rectangle 252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5" name="Rectangle 253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6" name="Rectangle 254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7" name="Rectangle 255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8" name="Rectangle 256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9" name="Rectangle 257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0" name="Rectangle 258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1" name="Rectangle 259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2" name="Rectangle 260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3" name="Rectangle 261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4" name="Rectangle 262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5" name="Rectangle 263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6" name="Rectangle 264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7" name="Rectangle 265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8" name="Rectangle 266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9" name="Rectangle 267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0" name="Rectangle 268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1" name="Rectangle 269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2" name="Rectangle 270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3" name="Rectangle 271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4" name="Rectangle 272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5" name="Rectangle 273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6" name="Rectangle 274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7" name="Rectangle 275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38" name="Group 276"/>
            <p:cNvGrpSpPr>
              <a:grpSpLocks/>
            </p:cNvGrpSpPr>
            <p:nvPr userDrawn="1"/>
          </p:nvGrpSpPr>
          <p:grpSpPr bwMode="auto">
            <a:xfrm>
              <a:off x="0" y="768"/>
              <a:ext cx="240" cy="768"/>
              <a:chOff x="0" y="0"/>
              <a:chExt cx="240" cy="768"/>
            </a:xfrm>
          </p:grpSpPr>
          <p:sp>
            <p:nvSpPr>
              <p:cNvPr id="388" name="Rectangle 277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9" name="Rectangle 278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0" name="Rectangle 279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1" name="Rectangle 280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2" name="Rectangle 281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3" name="Rectangle 282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4" name="Rectangle 283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5" name="Rectangle 284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6" name="Rectangle 285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7" name="Rectangle 286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8" name="Rectangle 287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9" name="Rectangle 288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0" name="Rectangle 289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1" name="Rectangle 290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2" name="Rectangle 291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3" name="Rectangle 292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4" name="Rectangle 293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5" name="Rectangle 294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6" name="Rectangle 295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7" name="Rectangle 296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8" name="Rectangle 297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9" name="Rectangle 298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0" name="Rectangle 299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1" name="Rectangle 300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2" name="Rectangle 301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3" name="Rectangle 302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4" name="Rectangle 303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5" name="Rectangle 304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6" name="Rectangle 305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7" name="Rectangle 306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8" name="Rectangle 307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9" name="Rectangle 308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0" name="Rectangle 309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1" name="Rectangle 310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2" name="Rectangle 311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3" name="Rectangle 312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4" name="Rectangle 313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5" name="Rectangle 314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6" name="Rectangle 315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7" name="Rectangle 316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39" name="Group 317"/>
            <p:cNvGrpSpPr>
              <a:grpSpLocks/>
            </p:cNvGrpSpPr>
            <p:nvPr userDrawn="1"/>
          </p:nvGrpSpPr>
          <p:grpSpPr bwMode="auto">
            <a:xfrm>
              <a:off x="0" y="1536"/>
              <a:ext cx="240" cy="768"/>
              <a:chOff x="0" y="0"/>
              <a:chExt cx="240" cy="768"/>
            </a:xfrm>
          </p:grpSpPr>
          <p:sp>
            <p:nvSpPr>
              <p:cNvPr id="348" name="Rectangle 318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" name="Rectangle 319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0" name="Rectangle 320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" name="Rectangle 321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" name="Rectangle 322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" name="Rectangle 323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4" name="Rectangle 324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5" name="Rectangle 325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6" name="Rectangle 326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7" name="Rectangle 327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8" name="Rectangle 328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9" name="Rectangle 329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0" name="Rectangle 330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1" name="Rectangle 331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2" name="Rectangle 332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3" name="Rectangle 333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4" name="Rectangle 334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5" name="Rectangle 335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6" name="Rectangle 336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7" name="Rectangle 337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8" name="Rectangle 338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9" name="Rectangle 339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0" name="Rectangle 340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1" name="Rectangle 341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2" name="Rectangle 342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3" name="Rectangle 343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4" name="Rectangle 344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5" name="Rectangle 345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6" name="Rectangle 346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7" name="Rectangle 347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8" name="Rectangle 348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9" name="Rectangle 349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0" name="Rectangle 350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1" name="Rectangle 351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2" name="Rectangle 352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3" name="Rectangle 353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4" name="Rectangle 354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5" name="Rectangle 355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6" name="Rectangle 356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7" name="Rectangle 357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40" name="Group 358"/>
            <p:cNvGrpSpPr>
              <a:grpSpLocks/>
            </p:cNvGrpSpPr>
            <p:nvPr userDrawn="1"/>
          </p:nvGrpSpPr>
          <p:grpSpPr bwMode="auto">
            <a:xfrm>
              <a:off x="0" y="2304"/>
              <a:ext cx="240" cy="768"/>
              <a:chOff x="0" y="0"/>
              <a:chExt cx="240" cy="768"/>
            </a:xfrm>
          </p:grpSpPr>
          <p:sp>
            <p:nvSpPr>
              <p:cNvPr id="308" name="Rectangle 359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" name="Rectangle 360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" name="Rectangle 361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1" name="Rectangle 362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" name="Rectangle 363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" name="Rectangle 364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" name="Rectangle 365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5" name="Rectangle 366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" name="Rectangle 367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" name="Rectangle 368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" name="Rectangle 369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9" name="Rectangle 370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" name="Rectangle 371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" name="Rectangle 372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" name="Rectangle 373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3" name="Rectangle 374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" name="Rectangle 375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" name="Rectangle 376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" name="Rectangle 377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7" name="Rectangle 378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" name="Rectangle 379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" name="Rectangle 380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" name="Rectangle 381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1" name="Rectangle 382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" name="Rectangle 383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" name="Rectangle 384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4" name="Rectangle 385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" name="Rectangle 386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" name="Rectangle 387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" name="Rectangle 388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8" name="Rectangle 389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" name="Rectangle 390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" name="Rectangle 391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" name="Rectangle 392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2" name="Rectangle 393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" name="Rectangle 394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" name="Rectangle 395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" name="Rectangle 396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6" name="Rectangle 397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" name="Rectangle 398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41" name="Group 399"/>
            <p:cNvGrpSpPr>
              <a:grpSpLocks/>
            </p:cNvGrpSpPr>
            <p:nvPr userDrawn="1"/>
          </p:nvGrpSpPr>
          <p:grpSpPr bwMode="auto">
            <a:xfrm>
              <a:off x="0" y="3072"/>
              <a:ext cx="240" cy="768"/>
              <a:chOff x="0" y="3072"/>
              <a:chExt cx="240" cy="768"/>
            </a:xfrm>
          </p:grpSpPr>
          <p:sp>
            <p:nvSpPr>
              <p:cNvPr id="268" name="Rectangle 400"/>
              <p:cNvSpPr>
                <a:spLocks noChangeArrowheads="1"/>
              </p:cNvSpPr>
              <p:nvPr userDrawn="1"/>
            </p:nvSpPr>
            <p:spPr bwMode="auto">
              <a:xfrm>
                <a:off x="0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9" name="Rectangle 401"/>
              <p:cNvSpPr>
                <a:spLocks noChangeArrowheads="1"/>
              </p:cNvSpPr>
              <p:nvPr userDrawn="1"/>
            </p:nvSpPr>
            <p:spPr bwMode="auto">
              <a:xfrm>
                <a:off x="48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0" name="Rectangle 402"/>
              <p:cNvSpPr>
                <a:spLocks noChangeArrowheads="1"/>
              </p:cNvSpPr>
              <p:nvPr userDrawn="1"/>
            </p:nvSpPr>
            <p:spPr bwMode="auto">
              <a:xfrm>
                <a:off x="96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1" name="Rectangle 403"/>
              <p:cNvSpPr>
                <a:spLocks noChangeArrowheads="1"/>
              </p:cNvSpPr>
              <p:nvPr userDrawn="1"/>
            </p:nvSpPr>
            <p:spPr bwMode="auto">
              <a:xfrm>
                <a:off x="144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2" name="Rectangle 404"/>
              <p:cNvSpPr>
                <a:spLocks noChangeArrowheads="1"/>
              </p:cNvSpPr>
              <p:nvPr userDrawn="1"/>
            </p:nvSpPr>
            <p:spPr bwMode="auto">
              <a:xfrm>
                <a:off x="192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3" name="Rectangle 405"/>
              <p:cNvSpPr>
                <a:spLocks noChangeArrowheads="1"/>
              </p:cNvSpPr>
              <p:nvPr userDrawn="1"/>
            </p:nvSpPr>
            <p:spPr bwMode="auto">
              <a:xfrm>
                <a:off x="0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4" name="Rectangle 406"/>
              <p:cNvSpPr>
                <a:spLocks noChangeArrowheads="1"/>
              </p:cNvSpPr>
              <p:nvPr userDrawn="1"/>
            </p:nvSpPr>
            <p:spPr bwMode="auto">
              <a:xfrm>
                <a:off x="48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5" name="Rectangle 407"/>
              <p:cNvSpPr>
                <a:spLocks noChangeArrowheads="1"/>
              </p:cNvSpPr>
              <p:nvPr userDrawn="1"/>
            </p:nvSpPr>
            <p:spPr bwMode="auto">
              <a:xfrm>
                <a:off x="96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6" name="Rectangle 408"/>
              <p:cNvSpPr>
                <a:spLocks noChangeArrowheads="1"/>
              </p:cNvSpPr>
              <p:nvPr userDrawn="1"/>
            </p:nvSpPr>
            <p:spPr bwMode="auto">
              <a:xfrm>
                <a:off x="144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7" name="Rectangle 409"/>
              <p:cNvSpPr>
                <a:spLocks noChangeArrowheads="1"/>
              </p:cNvSpPr>
              <p:nvPr userDrawn="1"/>
            </p:nvSpPr>
            <p:spPr bwMode="auto">
              <a:xfrm>
                <a:off x="192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8" name="Rectangle 410"/>
              <p:cNvSpPr>
                <a:spLocks noChangeArrowheads="1"/>
              </p:cNvSpPr>
              <p:nvPr userDrawn="1"/>
            </p:nvSpPr>
            <p:spPr bwMode="auto">
              <a:xfrm>
                <a:off x="0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9" name="Rectangle 411"/>
              <p:cNvSpPr>
                <a:spLocks noChangeArrowheads="1"/>
              </p:cNvSpPr>
              <p:nvPr userDrawn="1"/>
            </p:nvSpPr>
            <p:spPr bwMode="auto">
              <a:xfrm>
                <a:off x="48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0" name="Rectangle 412"/>
              <p:cNvSpPr>
                <a:spLocks noChangeArrowheads="1"/>
              </p:cNvSpPr>
              <p:nvPr userDrawn="1"/>
            </p:nvSpPr>
            <p:spPr bwMode="auto">
              <a:xfrm>
                <a:off x="96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1" name="Rectangle 413"/>
              <p:cNvSpPr>
                <a:spLocks noChangeArrowheads="1"/>
              </p:cNvSpPr>
              <p:nvPr userDrawn="1"/>
            </p:nvSpPr>
            <p:spPr bwMode="auto">
              <a:xfrm>
                <a:off x="144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2" name="Rectangle 414"/>
              <p:cNvSpPr>
                <a:spLocks noChangeArrowheads="1"/>
              </p:cNvSpPr>
              <p:nvPr userDrawn="1"/>
            </p:nvSpPr>
            <p:spPr bwMode="auto">
              <a:xfrm>
                <a:off x="192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3" name="Rectangle 415"/>
              <p:cNvSpPr>
                <a:spLocks noChangeArrowheads="1"/>
              </p:cNvSpPr>
              <p:nvPr userDrawn="1"/>
            </p:nvSpPr>
            <p:spPr bwMode="auto">
              <a:xfrm>
                <a:off x="0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4" name="Rectangle 416"/>
              <p:cNvSpPr>
                <a:spLocks noChangeArrowheads="1"/>
              </p:cNvSpPr>
              <p:nvPr userDrawn="1"/>
            </p:nvSpPr>
            <p:spPr bwMode="auto">
              <a:xfrm>
                <a:off x="48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5" name="Rectangle 417"/>
              <p:cNvSpPr>
                <a:spLocks noChangeArrowheads="1"/>
              </p:cNvSpPr>
              <p:nvPr userDrawn="1"/>
            </p:nvSpPr>
            <p:spPr bwMode="auto">
              <a:xfrm>
                <a:off x="96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6" name="Rectangle 418"/>
              <p:cNvSpPr>
                <a:spLocks noChangeArrowheads="1"/>
              </p:cNvSpPr>
              <p:nvPr userDrawn="1"/>
            </p:nvSpPr>
            <p:spPr bwMode="auto">
              <a:xfrm>
                <a:off x="144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7" name="Rectangle 419"/>
              <p:cNvSpPr>
                <a:spLocks noChangeArrowheads="1"/>
              </p:cNvSpPr>
              <p:nvPr userDrawn="1"/>
            </p:nvSpPr>
            <p:spPr bwMode="auto">
              <a:xfrm>
                <a:off x="192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8" name="Rectangle 420"/>
              <p:cNvSpPr>
                <a:spLocks noChangeArrowheads="1"/>
              </p:cNvSpPr>
              <p:nvPr userDrawn="1"/>
            </p:nvSpPr>
            <p:spPr bwMode="auto">
              <a:xfrm>
                <a:off x="0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9" name="Rectangle 421"/>
              <p:cNvSpPr>
                <a:spLocks noChangeArrowheads="1"/>
              </p:cNvSpPr>
              <p:nvPr userDrawn="1"/>
            </p:nvSpPr>
            <p:spPr bwMode="auto">
              <a:xfrm>
                <a:off x="48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0" name="Rectangle 422"/>
              <p:cNvSpPr>
                <a:spLocks noChangeArrowheads="1"/>
              </p:cNvSpPr>
              <p:nvPr userDrawn="1"/>
            </p:nvSpPr>
            <p:spPr bwMode="auto">
              <a:xfrm>
                <a:off x="96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1" name="Rectangle 423"/>
              <p:cNvSpPr>
                <a:spLocks noChangeArrowheads="1"/>
              </p:cNvSpPr>
              <p:nvPr userDrawn="1"/>
            </p:nvSpPr>
            <p:spPr bwMode="auto">
              <a:xfrm>
                <a:off x="144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2" name="Rectangle 424"/>
              <p:cNvSpPr>
                <a:spLocks noChangeArrowheads="1"/>
              </p:cNvSpPr>
              <p:nvPr userDrawn="1"/>
            </p:nvSpPr>
            <p:spPr bwMode="auto">
              <a:xfrm>
                <a:off x="192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3" name="Rectangle 425"/>
              <p:cNvSpPr>
                <a:spLocks noChangeArrowheads="1"/>
              </p:cNvSpPr>
              <p:nvPr userDrawn="1"/>
            </p:nvSpPr>
            <p:spPr bwMode="auto">
              <a:xfrm>
                <a:off x="0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4" name="Rectangle 426"/>
              <p:cNvSpPr>
                <a:spLocks noChangeArrowheads="1"/>
              </p:cNvSpPr>
              <p:nvPr userDrawn="1"/>
            </p:nvSpPr>
            <p:spPr bwMode="auto">
              <a:xfrm>
                <a:off x="48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5" name="Rectangle 427"/>
              <p:cNvSpPr>
                <a:spLocks noChangeArrowheads="1"/>
              </p:cNvSpPr>
              <p:nvPr userDrawn="1"/>
            </p:nvSpPr>
            <p:spPr bwMode="auto">
              <a:xfrm>
                <a:off x="96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6" name="Rectangle 428"/>
              <p:cNvSpPr>
                <a:spLocks noChangeArrowheads="1"/>
              </p:cNvSpPr>
              <p:nvPr userDrawn="1"/>
            </p:nvSpPr>
            <p:spPr bwMode="auto">
              <a:xfrm>
                <a:off x="144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7" name="Rectangle 429"/>
              <p:cNvSpPr>
                <a:spLocks noChangeArrowheads="1"/>
              </p:cNvSpPr>
              <p:nvPr userDrawn="1"/>
            </p:nvSpPr>
            <p:spPr bwMode="auto">
              <a:xfrm>
                <a:off x="192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8" name="Rectangle 430"/>
              <p:cNvSpPr>
                <a:spLocks noChangeArrowheads="1"/>
              </p:cNvSpPr>
              <p:nvPr userDrawn="1"/>
            </p:nvSpPr>
            <p:spPr bwMode="auto">
              <a:xfrm>
                <a:off x="0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9" name="Rectangle 431"/>
              <p:cNvSpPr>
                <a:spLocks noChangeArrowheads="1"/>
              </p:cNvSpPr>
              <p:nvPr userDrawn="1"/>
            </p:nvSpPr>
            <p:spPr bwMode="auto">
              <a:xfrm>
                <a:off x="48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0" name="Rectangle 432"/>
              <p:cNvSpPr>
                <a:spLocks noChangeArrowheads="1"/>
              </p:cNvSpPr>
              <p:nvPr userDrawn="1"/>
            </p:nvSpPr>
            <p:spPr bwMode="auto">
              <a:xfrm>
                <a:off x="96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1" name="Rectangle 433"/>
              <p:cNvSpPr>
                <a:spLocks noChangeArrowheads="1"/>
              </p:cNvSpPr>
              <p:nvPr userDrawn="1"/>
            </p:nvSpPr>
            <p:spPr bwMode="auto">
              <a:xfrm>
                <a:off x="144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2" name="Rectangle 434"/>
              <p:cNvSpPr>
                <a:spLocks noChangeArrowheads="1"/>
              </p:cNvSpPr>
              <p:nvPr userDrawn="1"/>
            </p:nvSpPr>
            <p:spPr bwMode="auto">
              <a:xfrm>
                <a:off x="192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3" name="Rectangle 435"/>
              <p:cNvSpPr>
                <a:spLocks noChangeArrowheads="1"/>
              </p:cNvSpPr>
              <p:nvPr userDrawn="1"/>
            </p:nvSpPr>
            <p:spPr bwMode="auto">
              <a:xfrm>
                <a:off x="0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4" name="Rectangle 436"/>
              <p:cNvSpPr>
                <a:spLocks noChangeArrowheads="1"/>
              </p:cNvSpPr>
              <p:nvPr userDrawn="1"/>
            </p:nvSpPr>
            <p:spPr bwMode="auto">
              <a:xfrm>
                <a:off x="48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5" name="Rectangle 437"/>
              <p:cNvSpPr>
                <a:spLocks noChangeArrowheads="1"/>
              </p:cNvSpPr>
              <p:nvPr userDrawn="1"/>
            </p:nvSpPr>
            <p:spPr bwMode="auto">
              <a:xfrm>
                <a:off x="96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6" name="Rectangle 438"/>
              <p:cNvSpPr>
                <a:spLocks noChangeArrowheads="1"/>
              </p:cNvSpPr>
              <p:nvPr userDrawn="1"/>
            </p:nvSpPr>
            <p:spPr bwMode="auto">
              <a:xfrm>
                <a:off x="144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7" name="Rectangle 439"/>
              <p:cNvSpPr>
                <a:spLocks noChangeArrowheads="1"/>
              </p:cNvSpPr>
              <p:nvPr userDrawn="1"/>
            </p:nvSpPr>
            <p:spPr bwMode="auto">
              <a:xfrm>
                <a:off x="192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42" name="Group 440"/>
            <p:cNvGrpSpPr>
              <a:grpSpLocks/>
            </p:cNvGrpSpPr>
            <p:nvPr userDrawn="1"/>
          </p:nvGrpSpPr>
          <p:grpSpPr bwMode="auto">
            <a:xfrm>
              <a:off x="0" y="3840"/>
              <a:ext cx="240" cy="480"/>
              <a:chOff x="0" y="3840"/>
              <a:chExt cx="240" cy="480"/>
            </a:xfrm>
          </p:grpSpPr>
          <p:sp>
            <p:nvSpPr>
              <p:cNvPr id="243" name="Rectangle 441"/>
              <p:cNvSpPr>
                <a:spLocks noChangeArrowheads="1"/>
              </p:cNvSpPr>
              <p:nvPr userDrawn="1"/>
            </p:nvSpPr>
            <p:spPr bwMode="auto">
              <a:xfrm>
                <a:off x="0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4" name="Rectangle 442"/>
              <p:cNvSpPr>
                <a:spLocks noChangeArrowheads="1"/>
              </p:cNvSpPr>
              <p:nvPr userDrawn="1"/>
            </p:nvSpPr>
            <p:spPr bwMode="auto">
              <a:xfrm>
                <a:off x="48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" name="Rectangle 443"/>
              <p:cNvSpPr>
                <a:spLocks noChangeArrowheads="1"/>
              </p:cNvSpPr>
              <p:nvPr userDrawn="1"/>
            </p:nvSpPr>
            <p:spPr bwMode="auto">
              <a:xfrm>
                <a:off x="96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" name="Rectangle 444"/>
              <p:cNvSpPr>
                <a:spLocks noChangeArrowheads="1"/>
              </p:cNvSpPr>
              <p:nvPr userDrawn="1"/>
            </p:nvSpPr>
            <p:spPr bwMode="auto">
              <a:xfrm>
                <a:off x="144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" name="Rectangle 445"/>
              <p:cNvSpPr>
                <a:spLocks noChangeArrowheads="1"/>
              </p:cNvSpPr>
              <p:nvPr userDrawn="1"/>
            </p:nvSpPr>
            <p:spPr bwMode="auto">
              <a:xfrm>
                <a:off x="192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8" name="Rectangle 446"/>
              <p:cNvSpPr>
                <a:spLocks noChangeArrowheads="1"/>
              </p:cNvSpPr>
              <p:nvPr userDrawn="1"/>
            </p:nvSpPr>
            <p:spPr bwMode="auto">
              <a:xfrm>
                <a:off x="0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" name="Rectangle 447"/>
              <p:cNvSpPr>
                <a:spLocks noChangeArrowheads="1"/>
              </p:cNvSpPr>
              <p:nvPr userDrawn="1"/>
            </p:nvSpPr>
            <p:spPr bwMode="auto">
              <a:xfrm>
                <a:off x="48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" name="Rectangle 448"/>
              <p:cNvSpPr>
                <a:spLocks noChangeArrowheads="1"/>
              </p:cNvSpPr>
              <p:nvPr userDrawn="1"/>
            </p:nvSpPr>
            <p:spPr bwMode="auto">
              <a:xfrm>
                <a:off x="96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" name="Rectangle 449"/>
              <p:cNvSpPr>
                <a:spLocks noChangeArrowheads="1"/>
              </p:cNvSpPr>
              <p:nvPr userDrawn="1"/>
            </p:nvSpPr>
            <p:spPr bwMode="auto">
              <a:xfrm>
                <a:off x="144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2" name="Rectangle 450"/>
              <p:cNvSpPr>
                <a:spLocks noChangeArrowheads="1"/>
              </p:cNvSpPr>
              <p:nvPr userDrawn="1"/>
            </p:nvSpPr>
            <p:spPr bwMode="auto">
              <a:xfrm>
                <a:off x="192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3" name="Rectangle 451"/>
              <p:cNvSpPr>
                <a:spLocks noChangeArrowheads="1"/>
              </p:cNvSpPr>
              <p:nvPr userDrawn="1"/>
            </p:nvSpPr>
            <p:spPr bwMode="auto">
              <a:xfrm>
                <a:off x="0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4" name="Rectangle 452"/>
              <p:cNvSpPr>
                <a:spLocks noChangeArrowheads="1"/>
              </p:cNvSpPr>
              <p:nvPr userDrawn="1"/>
            </p:nvSpPr>
            <p:spPr bwMode="auto">
              <a:xfrm>
                <a:off x="48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5" name="Rectangle 453"/>
              <p:cNvSpPr>
                <a:spLocks noChangeArrowheads="1"/>
              </p:cNvSpPr>
              <p:nvPr userDrawn="1"/>
            </p:nvSpPr>
            <p:spPr bwMode="auto">
              <a:xfrm>
                <a:off x="96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6" name="Rectangle 454"/>
              <p:cNvSpPr>
                <a:spLocks noChangeArrowheads="1"/>
              </p:cNvSpPr>
              <p:nvPr userDrawn="1"/>
            </p:nvSpPr>
            <p:spPr bwMode="auto">
              <a:xfrm>
                <a:off x="144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7" name="Rectangle 455"/>
              <p:cNvSpPr>
                <a:spLocks noChangeArrowheads="1"/>
              </p:cNvSpPr>
              <p:nvPr userDrawn="1"/>
            </p:nvSpPr>
            <p:spPr bwMode="auto">
              <a:xfrm>
                <a:off x="192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8" name="Rectangle 456"/>
              <p:cNvSpPr>
                <a:spLocks noChangeArrowheads="1"/>
              </p:cNvSpPr>
              <p:nvPr userDrawn="1"/>
            </p:nvSpPr>
            <p:spPr bwMode="auto">
              <a:xfrm>
                <a:off x="0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9" name="Rectangle 457"/>
              <p:cNvSpPr>
                <a:spLocks noChangeArrowheads="1"/>
              </p:cNvSpPr>
              <p:nvPr userDrawn="1"/>
            </p:nvSpPr>
            <p:spPr bwMode="auto">
              <a:xfrm>
                <a:off x="48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0" name="Rectangle 458"/>
              <p:cNvSpPr>
                <a:spLocks noChangeArrowheads="1"/>
              </p:cNvSpPr>
              <p:nvPr userDrawn="1"/>
            </p:nvSpPr>
            <p:spPr bwMode="auto">
              <a:xfrm>
                <a:off x="96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1" name="Rectangle 459"/>
              <p:cNvSpPr>
                <a:spLocks noChangeArrowheads="1"/>
              </p:cNvSpPr>
              <p:nvPr userDrawn="1"/>
            </p:nvSpPr>
            <p:spPr bwMode="auto">
              <a:xfrm>
                <a:off x="144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2" name="Rectangle 460"/>
              <p:cNvSpPr>
                <a:spLocks noChangeArrowheads="1"/>
              </p:cNvSpPr>
              <p:nvPr userDrawn="1"/>
            </p:nvSpPr>
            <p:spPr bwMode="auto">
              <a:xfrm>
                <a:off x="192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3" name="Rectangle 461"/>
              <p:cNvSpPr>
                <a:spLocks noChangeArrowheads="1"/>
              </p:cNvSpPr>
              <p:nvPr userDrawn="1"/>
            </p:nvSpPr>
            <p:spPr bwMode="auto">
              <a:xfrm>
                <a:off x="0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4" name="Rectangle 462"/>
              <p:cNvSpPr>
                <a:spLocks noChangeArrowheads="1"/>
              </p:cNvSpPr>
              <p:nvPr userDrawn="1"/>
            </p:nvSpPr>
            <p:spPr bwMode="auto">
              <a:xfrm>
                <a:off x="48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5" name="Rectangle 463"/>
              <p:cNvSpPr>
                <a:spLocks noChangeArrowheads="1"/>
              </p:cNvSpPr>
              <p:nvPr userDrawn="1"/>
            </p:nvSpPr>
            <p:spPr bwMode="auto">
              <a:xfrm>
                <a:off x="96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6" name="Rectangle 464"/>
              <p:cNvSpPr>
                <a:spLocks noChangeArrowheads="1"/>
              </p:cNvSpPr>
              <p:nvPr userDrawn="1"/>
            </p:nvSpPr>
            <p:spPr bwMode="auto">
              <a:xfrm>
                <a:off x="144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7" name="Rectangle 465"/>
              <p:cNvSpPr>
                <a:spLocks noChangeArrowheads="1"/>
              </p:cNvSpPr>
              <p:nvPr userDrawn="1"/>
            </p:nvSpPr>
            <p:spPr bwMode="auto">
              <a:xfrm>
                <a:off x="192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</p:grpSp>
      <p:grpSp>
        <p:nvGrpSpPr>
          <p:cNvPr id="468" name="Group 466"/>
          <p:cNvGrpSpPr>
            <a:grpSpLocks/>
          </p:cNvGrpSpPr>
          <p:nvPr/>
        </p:nvGrpSpPr>
        <p:grpSpPr bwMode="auto">
          <a:xfrm>
            <a:off x="533400" y="1905000"/>
            <a:ext cx="8218488" cy="2058988"/>
            <a:chOff x="336" y="1200"/>
            <a:chExt cx="5177" cy="1297"/>
          </a:xfrm>
        </p:grpSpPr>
        <p:sp>
          <p:nvSpPr>
            <p:cNvPr id="469" name="Freeform 467"/>
            <p:cNvSpPr>
              <a:spLocks/>
            </p:cNvSpPr>
            <p:nvPr/>
          </p:nvSpPr>
          <p:spPr bwMode="auto">
            <a:xfrm>
              <a:off x="336" y="1776"/>
              <a:ext cx="2585" cy="721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192"/>
                </a:cxn>
                <a:cxn ang="0">
                  <a:pos x="524" y="468"/>
                </a:cxn>
                <a:cxn ang="0">
                  <a:pos x="1124" y="652"/>
                </a:cxn>
                <a:cxn ang="0">
                  <a:pos x="1920" y="712"/>
                </a:cxn>
                <a:cxn ang="0">
                  <a:pos x="2432" y="600"/>
                </a:cxn>
                <a:cxn ang="0">
                  <a:pos x="2576" y="396"/>
                </a:cxn>
                <a:cxn ang="0">
                  <a:pos x="2376" y="516"/>
                </a:cxn>
                <a:cxn ang="0">
                  <a:pos x="1808" y="576"/>
                </a:cxn>
                <a:cxn ang="0">
                  <a:pos x="1196" y="504"/>
                </a:cxn>
                <a:cxn ang="0">
                  <a:pos x="776" y="372"/>
                </a:cxn>
                <a:cxn ang="0">
                  <a:pos x="392" y="188"/>
                </a:cxn>
                <a:cxn ang="0">
                  <a:pos x="48" y="0"/>
                </a:cxn>
              </a:cxnLst>
              <a:rect l="0" t="0" r="r" b="b"/>
              <a:pathLst>
                <a:path w="2585" h="721">
                  <a:moveTo>
                    <a:pt x="48" y="0"/>
                  </a:moveTo>
                  <a:lnTo>
                    <a:pt x="0" y="192"/>
                  </a:lnTo>
                  <a:cubicBezTo>
                    <a:pt x="79" y="270"/>
                    <a:pt x="337" y="391"/>
                    <a:pt x="524" y="468"/>
                  </a:cubicBezTo>
                  <a:cubicBezTo>
                    <a:pt x="711" y="545"/>
                    <a:pt x="891" y="611"/>
                    <a:pt x="1124" y="652"/>
                  </a:cubicBezTo>
                  <a:cubicBezTo>
                    <a:pt x="1357" y="693"/>
                    <a:pt x="1702" y="721"/>
                    <a:pt x="1920" y="712"/>
                  </a:cubicBezTo>
                  <a:cubicBezTo>
                    <a:pt x="2138" y="703"/>
                    <a:pt x="2323" y="653"/>
                    <a:pt x="2432" y="600"/>
                  </a:cubicBezTo>
                  <a:cubicBezTo>
                    <a:pt x="2541" y="547"/>
                    <a:pt x="2585" y="410"/>
                    <a:pt x="2576" y="396"/>
                  </a:cubicBezTo>
                  <a:cubicBezTo>
                    <a:pt x="2567" y="382"/>
                    <a:pt x="2504" y="486"/>
                    <a:pt x="2376" y="516"/>
                  </a:cubicBezTo>
                  <a:cubicBezTo>
                    <a:pt x="2248" y="546"/>
                    <a:pt x="2005" y="578"/>
                    <a:pt x="1808" y="576"/>
                  </a:cubicBezTo>
                  <a:cubicBezTo>
                    <a:pt x="1611" y="574"/>
                    <a:pt x="1368" y="538"/>
                    <a:pt x="1196" y="504"/>
                  </a:cubicBezTo>
                  <a:cubicBezTo>
                    <a:pt x="1024" y="470"/>
                    <a:pt x="910" y="425"/>
                    <a:pt x="776" y="372"/>
                  </a:cubicBezTo>
                  <a:cubicBezTo>
                    <a:pt x="642" y="319"/>
                    <a:pt x="513" y="250"/>
                    <a:pt x="392" y="188"/>
                  </a:cubicBezTo>
                  <a:cubicBezTo>
                    <a:pt x="271" y="126"/>
                    <a:pt x="120" y="39"/>
                    <a:pt x="48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40000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solidFill>
                  <a:srgbClr val="292929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470" name="Freeform 468"/>
            <p:cNvSpPr>
              <a:spLocks/>
            </p:cNvSpPr>
            <p:nvPr/>
          </p:nvSpPr>
          <p:spPr bwMode="auto">
            <a:xfrm rot="-1915" flipH="1" flipV="1">
              <a:off x="2880" y="1200"/>
              <a:ext cx="2633" cy="771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192"/>
                </a:cxn>
                <a:cxn ang="0">
                  <a:pos x="524" y="468"/>
                </a:cxn>
                <a:cxn ang="0">
                  <a:pos x="1124" y="652"/>
                </a:cxn>
                <a:cxn ang="0">
                  <a:pos x="1920" y="712"/>
                </a:cxn>
                <a:cxn ang="0">
                  <a:pos x="2432" y="600"/>
                </a:cxn>
                <a:cxn ang="0">
                  <a:pos x="2576" y="396"/>
                </a:cxn>
                <a:cxn ang="0">
                  <a:pos x="2376" y="516"/>
                </a:cxn>
                <a:cxn ang="0">
                  <a:pos x="1808" y="576"/>
                </a:cxn>
                <a:cxn ang="0">
                  <a:pos x="1196" y="504"/>
                </a:cxn>
                <a:cxn ang="0">
                  <a:pos x="776" y="372"/>
                </a:cxn>
                <a:cxn ang="0">
                  <a:pos x="392" y="188"/>
                </a:cxn>
                <a:cxn ang="0">
                  <a:pos x="48" y="0"/>
                </a:cxn>
              </a:cxnLst>
              <a:rect l="0" t="0" r="r" b="b"/>
              <a:pathLst>
                <a:path w="2585" h="721">
                  <a:moveTo>
                    <a:pt x="48" y="0"/>
                  </a:moveTo>
                  <a:lnTo>
                    <a:pt x="0" y="192"/>
                  </a:lnTo>
                  <a:cubicBezTo>
                    <a:pt x="79" y="270"/>
                    <a:pt x="337" y="391"/>
                    <a:pt x="524" y="468"/>
                  </a:cubicBezTo>
                  <a:cubicBezTo>
                    <a:pt x="711" y="545"/>
                    <a:pt x="891" y="611"/>
                    <a:pt x="1124" y="652"/>
                  </a:cubicBezTo>
                  <a:cubicBezTo>
                    <a:pt x="1357" y="693"/>
                    <a:pt x="1702" y="721"/>
                    <a:pt x="1920" y="712"/>
                  </a:cubicBezTo>
                  <a:cubicBezTo>
                    <a:pt x="2138" y="703"/>
                    <a:pt x="2323" y="653"/>
                    <a:pt x="2432" y="600"/>
                  </a:cubicBezTo>
                  <a:cubicBezTo>
                    <a:pt x="2541" y="547"/>
                    <a:pt x="2585" y="410"/>
                    <a:pt x="2576" y="396"/>
                  </a:cubicBezTo>
                  <a:cubicBezTo>
                    <a:pt x="2567" y="382"/>
                    <a:pt x="2504" y="486"/>
                    <a:pt x="2376" y="516"/>
                  </a:cubicBezTo>
                  <a:cubicBezTo>
                    <a:pt x="2248" y="546"/>
                    <a:pt x="2005" y="578"/>
                    <a:pt x="1808" y="576"/>
                  </a:cubicBezTo>
                  <a:cubicBezTo>
                    <a:pt x="1611" y="574"/>
                    <a:pt x="1368" y="538"/>
                    <a:pt x="1196" y="504"/>
                  </a:cubicBezTo>
                  <a:cubicBezTo>
                    <a:pt x="1024" y="470"/>
                    <a:pt x="910" y="425"/>
                    <a:pt x="776" y="372"/>
                  </a:cubicBezTo>
                  <a:cubicBezTo>
                    <a:pt x="642" y="319"/>
                    <a:pt x="513" y="250"/>
                    <a:pt x="392" y="188"/>
                  </a:cubicBezTo>
                  <a:cubicBezTo>
                    <a:pt x="271" y="126"/>
                    <a:pt x="120" y="39"/>
                    <a:pt x="48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>
                    <a:gamma/>
                    <a:tint val="4000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>
                <a:solidFill>
                  <a:srgbClr val="292929"/>
                </a:solidFill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30165" name="Rectangle 46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0166" name="Rectangle 47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71" name="Rectangle 47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72" name="Rectangle 47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73" name="Rectangle 47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413E3-61C6-4F47-8078-D0ADF2CBED0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475659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B98D4-145F-4885-A310-2BFB87B6B4D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21913485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4F14A-988A-4A0C-8C4E-86B86E3EAD2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2805093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57313"/>
            <a:ext cx="4038600" cy="4768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57313"/>
            <a:ext cx="4038600" cy="4768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9F497-C1B4-4BDC-87FC-906FABADA2C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346665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E58E0-77C4-4444-B5B9-DA1C7F9D71D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7156400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2299B-9650-4F87-AA49-C66829A5289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8756941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61A03-DA31-485B-B816-C8F7D2C593C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2220860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59571-6856-4854-923A-64E3AAB66FD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24956078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00736-7021-45AD-900C-A9EDACB7E87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28089836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B76B6-7540-4BC1-A98C-CA4AE5CDF6A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7913105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48E8A-BAD0-482F-A1EB-A3D1B509AAC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7774045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B111C-7694-4DEB-BFC1-E06EAC24379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3363256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/>
          </p:cNvSpPr>
          <p:nvPr>
            <p:ph type="tbl" idx="1"/>
          </p:nvPr>
        </p:nvSpPr>
        <p:spPr>
          <a:xfrm>
            <a:off x="457200" y="1357313"/>
            <a:ext cx="8229600" cy="4768850"/>
          </a:xfrm>
        </p:spPr>
        <p:txBody>
          <a:bodyPr/>
          <a:lstStyle/>
          <a:p>
            <a:pPr lvl="0"/>
            <a:endParaRPr lang="ko-KR" altLang="en-US" noProof="0" smtClean="0"/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42375-CF19-4019-B765-32523C5B4CC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2921992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8763000" y="0"/>
            <a:ext cx="381000" cy="6858000"/>
            <a:chOff x="0" y="0"/>
            <a:chExt cx="240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40" cy="768"/>
              <a:chOff x="0" y="0"/>
              <a:chExt cx="240" cy="768"/>
            </a:xfrm>
          </p:grpSpPr>
          <p:sp>
            <p:nvSpPr>
              <p:cNvPr id="19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7" name="Rectangle 5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8" name="Rectangle 6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9" name="Rectangle 7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0" name="Rectangle 8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1" name="Rectangle 9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2" name="Rectangle 10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3" name="Rectangle 11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4" name="Rectangle 12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5" name="Rectangle 13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6" name="Rectangle 14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" name="Rectangle 15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8" name="Rectangle 16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" name="Rectangle 17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" name="Rectangle 18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" name="Rectangle 19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2" name="Rectangle 20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" name="Rectangle 21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" name="Rectangle 22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" name="Rectangle 23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6" name="Rectangle 24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" name="Rectangle 25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" name="Rectangle 26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" name="Rectangle 27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0" name="Rectangle 28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" name="Rectangle 29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" name="Rectangle 30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" name="Rectangle 31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4" name="Rectangle 32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" name="Rectangle 33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" name="Rectangle 34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" name="Rectangle 35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8" name="Rectangle 36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9" name="Rectangle 37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" name="Rectangle 38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" name="Rectangle 39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2" name="Rectangle 40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" name="Rectangle 41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" name="Rectangle 42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" name="Rectangle 43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6" name="Group 44"/>
            <p:cNvGrpSpPr>
              <a:grpSpLocks/>
            </p:cNvGrpSpPr>
            <p:nvPr userDrawn="1"/>
          </p:nvGrpSpPr>
          <p:grpSpPr bwMode="auto">
            <a:xfrm>
              <a:off x="0" y="768"/>
              <a:ext cx="240" cy="768"/>
              <a:chOff x="0" y="0"/>
              <a:chExt cx="240" cy="768"/>
            </a:xfrm>
          </p:grpSpPr>
          <p:sp>
            <p:nvSpPr>
              <p:cNvPr id="156" name="Rectangle 45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7" name="Rectangle 46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8" name="Rectangle 47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9" name="Rectangle 48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0" name="Rectangle 49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1" name="Rectangle 50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2" name="Rectangle 51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3" name="Rectangle 52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4" name="Rectangle 53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5" name="Rectangle 54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6" name="Rectangle 55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7" name="Rectangle 56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8" name="Rectangle 57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9" name="Rectangle 58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0" name="Rectangle 59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1" name="Rectangle 60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2" name="Rectangle 61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3" name="Rectangle 62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4" name="Rectangle 63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5" name="Rectangle 64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6" name="Rectangle 65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7" name="Rectangle 66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8" name="Rectangle 67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9" name="Rectangle 68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0" name="Rectangle 69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1" name="Rectangle 70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2" name="Rectangle 71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3" name="Rectangle 72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4" name="Rectangle 73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5" name="Rectangle 74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6" name="Rectangle 75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7" name="Rectangle 76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8" name="Rectangle 77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9" name="Rectangle 78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0" name="Rectangle 79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1" name="Rectangle 80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2" name="Rectangle 81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3" name="Rectangle 82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4" name="Rectangle 83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5" name="Rectangle 84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7" name="Group 85"/>
            <p:cNvGrpSpPr>
              <a:grpSpLocks/>
            </p:cNvGrpSpPr>
            <p:nvPr userDrawn="1"/>
          </p:nvGrpSpPr>
          <p:grpSpPr bwMode="auto">
            <a:xfrm>
              <a:off x="0" y="1536"/>
              <a:ext cx="240" cy="768"/>
              <a:chOff x="0" y="0"/>
              <a:chExt cx="240" cy="768"/>
            </a:xfrm>
          </p:grpSpPr>
          <p:sp>
            <p:nvSpPr>
              <p:cNvPr id="116" name="Rectangle 86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7" name="Rectangle 87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8" name="Rectangle 88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9" name="Rectangle 89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0" name="Rectangle 90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1" name="Rectangle 91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2" name="Rectangle 92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3" name="Rectangle 93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4" name="Rectangle 94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5" name="Rectangle 95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6" name="Rectangle 96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7" name="Rectangle 97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8" name="Rectangle 98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9" name="Rectangle 99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0" name="Rectangle 100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1" name="Rectangle 101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2" name="Rectangle 102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3" name="Rectangle 103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4" name="Rectangle 104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5" name="Rectangle 105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6" name="Rectangle 106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7" name="Rectangle 107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8" name="Rectangle 108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9" name="Rectangle 109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0" name="Rectangle 110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1" name="Rectangle 111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2" name="Rectangle 112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3" name="Rectangle 113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4" name="Rectangle 114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5" name="Rectangle 115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6" name="Rectangle 116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7" name="Rectangle 117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8" name="Rectangle 118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9" name="Rectangle 119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0" name="Rectangle 120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1" name="Rectangle 121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2" name="Rectangle 122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3" name="Rectangle 123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4" name="Rectangle 124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5" name="Rectangle 125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" name="Group 126"/>
            <p:cNvGrpSpPr>
              <a:grpSpLocks/>
            </p:cNvGrpSpPr>
            <p:nvPr userDrawn="1"/>
          </p:nvGrpSpPr>
          <p:grpSpPr bwMode="auto">
            <a:xfrm>
              <a:off x="0" y="2304"/>
              <a:ext cx="240" cy="768"/>
              <a:chOff x="0" y="0"/>
              <a:chExt cx="240" cy="768"/>
            </a:xfrm>
          </p:grpSpPr>
          <p:sp>
            <p:nvSpPr>
              <p:cNvPr id="76" name="Rectangle 127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7" name="Rectangle 128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8" name="Rectangle 129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9" name="Rectangle 130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0" name="Rectangle 131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1" name="Rectangle 132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" name="Rectangle 133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" name="Rectangle 134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" name="Rectangle 135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" name="Rectangle 136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" name="Rectangle 137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7" name="Rectangle 138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8" name="Rectangle 139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9" name="Rectangle 140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0" name="Rectangle 141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1" name="Rectangle 142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2" name="Rectangle 143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3" name="Rectangle 144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4" name="Rectangle 145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5" name="Rectangle 146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6" name="Rectangle 147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7" name="Rectangle 148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8" name="Rectangle 149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99" name="Rectangle 150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0" name="Rectangle 151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1" name="Rectangle 152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2" name="Rectangle 153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3" name="Rectangle 154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4" name="Rectangle 155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5" name="Rectangle 156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6" name="Rectangle 157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7" name="Rectangle 158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8" name="Rectangle 159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09" name="Rectangle 160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0" name="Rectangle 161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1" name="Rectangle 162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2" name="Rectangle 163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3" name="Rectangle 164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4" name="Rectangle 165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15" name="Rectangle 166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9" name="Group 167"/>
            <p:cNvGrpSpPr>
              <a:grpSpLocks/>
            </p:cNvGrpSpPr>
            <p:nvPr userDrawn="1"/>
          </p:nvGrpSpPr>
          <p:grpSpPr bwMode="auto">
            <a:xfrm>
              <a:off x="0" y="3072"/>
              <a:ext cx="240" cy="768"/>
              <a:chOff x="0" y="3072"/>
              <a:chExt cx="240" cy="768"/>
            </a:xfrm>
          </p:grpSpPr>
          <p:sp>
            <p:nvSpPr>
              <p:cNvPr id="36" name="Rectangle 168"/>
              <p:cNvSpPr>
                <a:spLocks noChangeArrowheads="1"/>
              </p:cNvSpPr>
              <p:nvPr userDrawn="1"/>
            </p:nvSpPr>
            <p:spPr bwMode="auto">
              <a:xfrm>
                <a:off x="0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" name="Rectangle 169"/>
              <p:cNvSpPr>
                <a:spLocks noChangeArrowheads="1"/>
              </p:cNvSpPr>
              <p:nvPr userDrawn="1"/>
            </p:nvSpPr>
            <p:spPr bwMode="auto">
              <a:xfrm>
                <a:off x="48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" name="Rectangle 170"/>
              <p:cNvSpPr>
                <a:spLocks noChangeArrowheads="1"/>
              </p:cNvSpPr>
              <p:nvPr userDrawn="1"/>
            </p:nvSpPr>
            <p:spPr bwMode="auto">
              <a:xfrm>
                <a:off x="96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" name="Rectangle 171"/>
              <p:cNvSpPr>
                <a:spLocks noChangeArrowheads="1"/>
              </p:cNvSpPr>
              <p:nvPr userDrawn="1"/>
            </p:nvSpPr>
            <p:spPr bwMode="auto">
              <a:xfrm>
                <a:off x="144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" name="Rectangle 172"/>
              <p:cNvSpPr>
                <a:spLocks noChangeArrowheads="1"/>
              </p:cNvSpPr>
              <p:nvPr userDrawn="1"/>
            </p:nvSpPr>
            <p:spPr bwMode="auto">
              <a:xfrm>
                <a:off x="192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" name="Rectangle 173"/>
              <p:cNvSpPr>
                <a:spLocks noChangeArrowheads="1"/>
              </p:cNvSpPr>
              <p:nvPr userDrawn="1"/>
            </p:nvSpPr>
            <p:spPr bwMode="auto">
              <a:xfrm>
                <a:off x="0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" name="Rectangle 174"/>
              <p:cNvSpPr>
                <a:spLocks noChangeArrowheads="1"/>
              </p:cNvSpPr>
              <p:nvPr userDrawn="1"/>
            </p:nvSpPr>
            <p:spPr bwMode="auto">
              <a:xfrm>
                <a:off x="48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" name="Rectangle 175"/>
              <p:cNvSpPr>
                <a:spLocks noChangeArrowheads="1"/>
              </p:cNvSpPr>
              <p:nvPr userDrawn="1"/>
            </p:nvSpPr>
            <p:spPr bwMode="auto">
              <a:xfrm>
                <a:off x="96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" name="Rectangle 176"/>
              <p:cNvSpPr>
                <a:spLocks noChangeArrowheads="1"/>
              </p:cNvSpPr>
              <p:nvPr userDrawn="1"/>
            </p:nvSpPr>
            <p:spPr bwMode="auto">
              <a:xfrm>
                <a:off x="144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" name="Rectangle 177"/>
              <p:cNvSpPr>
                <a:spLocks noChangeArrowheads="1"/>
              </p:cNvSpPr>
              <p:nvPr userDrawn="1"/>
            </p:nvSpPr>
            <p:spPr bwMode="auto">
              <a:xfrm>
                <a:off x="192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" name="Rectangle 178"/>
              <p:cNvSpPr>
                <a:spLocks noChangeArrowheads="1"/>
              </p:cNvSpPr>
              <p:nvPr userDrawn="1"/>
            </p:nvSpPr>
            <p:spPr bwMode="auto">
              <a:xfrm>
                <a:off x="0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7" name="Rectangle 179"/>
              <p:cNvSpPr>
                <a:spLocks noChangeArrowheads="1"/>
              </p:cNvSpPr>
              <p:nvPr userDrawn="1"/>
            </p:nvSpPr>
            <p:spPr bwMode="auto">
              <a:xfrm>
                <a:off x="48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8" name="Rectangle 180"/>
              <p:cNvSpPr>
                <a:spLocks noChangeArrowheads="1"/>
              </p:cNvSpPr>
              <p:nvPr userDrawn="1"/>
            </p:nvSpPr>
            <p:spPr bwMode="auto">
              <a:xfrm>
                <a:off x="96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9" name="Rectangle 181"/>
              <p:cNvSpPr>
                <a:spLocks noChangeArrowheads="1"/>
              </p:cNvSpPr>
              <p:nvPr userDrawn="1"/>
            </p:nvSpPr>
            <p:spPr bwMode="auto">
              <a:xfrm>
                <a:off x="144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0" name="Rectangle 182"/>
              <p:cNvSpPr>
                <a:spLocks noChangeArrowheads="1"/>
              </p:cNvSpPr>
              <p:nvPr userDrawn="1"/>
            </p:nvSpPr>
            <p:spPr bwMode="auto">
              <a:xfrm>
                <a:off x="192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1" name="Rectangle 183"/>
              <p:cNvSpPr>
                <a:spLocks noChangeArrowheads="1"/>
              </p:cNvSpPr>
              <p:nvPr userDrawn="1"/>
            </p:nvSpPr>
            <p:spPr bwMode="auto">
              <a:xfrm>
                <a:off x="0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2" name="Rectangle 184"/>
              <p:cNvSpPr>
                <a:spLocks noChangeArrowheads="1"/>
              </p:cNvSpPr>
              <p:nvPr userDrawn="1"/>
            </p:nvSpPr>
            <p:spPr bwMode="auto">
              <a:xfrm>
                <a:off x="48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3" name="Rectangle 185"/>
              <p:cNvSpPr>
                <a:spLocks noChangeArrowheads="1"/>
              </p:cNvSpPr>
              <p:nvPr userDrawn="1"/>
            </p:nvSpPr>
            <p:spPr bwMode="auto">
              <a:xfrm>
                <a:off x="96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4" name="Rectangle 186"/>
              <p:cNvSpPr>
                <a:spLocks noChangeArrowheads="1"/>
              </p:cNvSpPr>
              <p:nvPr userDrawn="1"/>
            </p:nvSpPr>
            <p:spPr bwMode="auto">
              <a:xfrm>
                <a:off x="144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5" name="Rectangle 187"/>
              <p:cNvSpPr>
                <a:spLocks noChangeArrowheads="1"/>
              </p:cNvSpPr>
              <p:nvPr userDrawn="1"/>
            </p:nvSpPr>
            <p:spPr bwMode="auto">
              <a:xfrm>
                <a:off x="192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6" name="Rectangle 188"/>
              <p:cNvSpPr>
                <a:spLocks noChangeArrowheads="1"/>
              </p:cNvSpPr>
              <p:nvPr userDrawn="1"/>
            </p:nvSpPr>
            <p:spPr bwMode="auto">
              <a:xfrm>
                <a:off x="0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7" name="Rectangle 189"/>
              <p:cNvSpPr>
                <a:spLocks noChangeArrowheads="1"/>
              </p:cNvSpPr>
              <p:nvPr userDrawn="1"/>
            </p:nvSpPr>
            <p:spPr bwMode="auto">
              <a:xfrm>
                <a:off x="48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8" name="Rectangle 190"/>
              <p:cNvSpPr>
                <a:spLocks noChangeArrowheads="1"/>
              </p:cNvSpPr>
              <p:nvPr userDrawn="1"/>
            </p:nvSpPr>
            <p:spPr bwMode="auto">
              <a:xfrm>
                <a:off x="96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59" name="Rectangle 191"/>
              <p:cNvSpPr>
                <a:spLocks noChangeArrowheads="1"/>
              </p:cNvSpPr>
              <p:nvPr userDrawn="1"/>
            </p:nvSpPr>
            <p:spPr bwMode="auto">
              <a:xfrm>
                <a:off x="144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0" name="Rectangle 192"/>
              <p:cNvSpPr>
                <a:spLocks noChangeArrowheads="1"/>
              </p:cNvSpPr>
              <p:nvPr userDrawn="1"/>
            </p:nvSpPr>
            <p:spPr bwMode="auto">
              <a:xfrm>
                <a:off x="192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1" name="Rectangle 193"/>
              <p:cNvSpPr>
                <a:spLocks noChangeArrowheads="1"/>
              </p:cNvSpPr>
              <p:nvPr userDrawn="1"/>
            </p:nvSpPr>
            <p:spPr bwMode="auto">
              <a:xfrm>
                <a:off x="0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2" name="Rectangle 194"/>
              <p:cNvSpPr>
                <a:spLocks noChangeArrowheads="1"/>
              </p:cNvSpPr>
              <p:nvPr userDrawn="1"/>
            </p:nvSpPr>
            <p:spPr bwMode="auto">
              <a:xfrm>
                <a:off x="48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3" name="Rectangle 195"/>
              <p:cNvSpPr>
                <a:spLocks noChangeArrowheads="1"/>
              </p:cNvSpPr>
              <p:nvPr userDrawn="1"/>
            </p:nvSpPr>
            <p:spPr bwMode="auto">
              <a:xfrm>
                <a:off x="96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4" name="Rectangle 196"/>
              <p:cNvSpPr>
                <a:spLocks noChangeArrowheads="1"/>
              </p:cNvSpPr>
              <p:nvPr userDrawn="1"/>
            </p:nvSpPr>
            <p:spPr bwMode="auto">
              <a:xfrm>
                <a:off x="144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5" name="Rectangle 197"/>
              <p:cNvSpPr>
                <a:spLocks noChangeArrowheads="1"/>
              </p:cNvSpPr>
              <p:nvPr userDrawn="1"/>
            </p:nvSpPr>
            <p:spPr bwMode="auto">
              <a:xfrm>
                <a:off x="192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6" name="Rectangle 198"/>
              <p:cNvSpPr>
                <a:spLocks noChangeArrowheads="1"/>
              </p:cNvSpPr>
              <p:nvPr userDrawn="1"/>
            </p:nvSpPr>
            <p:spPr bwMode="auto">
              <a:xfrm>
                <a:off x="0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7" name="Rectangle 199"/>
              <p:cNvSpPr>
                <a:spLocks noChangeArrowheads="1"/>
              </p:cNvSpPr>
              <p:nvPr userDrawn="1"/>
            </p:nvSpPr>
            <p:spPr bwMode="auto">
              <a:xfrm>
                <a:off x="48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8" name="Rectangle 200"/>
              <p:cNvSpPr>
                <a:spLocks noChangeArrowheads="1"/>
              </p:cNvSpPr>
              <p:nvPr userDrawn="1"/>
            </p:nvSpPr>
            <p:spPr bwMode="auto">
              <a:xfrm>
                <a:off x="96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69" name="Rectangle 201"/>
              <p:cNvSpPr>
                <a:spLocks noChangeArrowheads="1"/>
              </p:cNvSpPr>
              <p:nvPr userDrawn="1"/>
            </p:nvSpPr>
            <p:spPr bwMode="auto">
              <a:xfrm>
                <a:off x="144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0" name="Rectangle 202"/>
              <p:cNvSpPr>
                <a:spLocks noChangeArrowheads="1"/>
              </p:cNvSpPr>
              <p:nvPr userDrawn="1"/>
            </p:nvSpPr>
            <p:spPr bwMode="auto">
              <a:xfrm>
                <a:off x="192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1" name="Rectangle 203"/>
              <p:cNvSpPr>
                <a:spLocks noChangeArrowheads="1"/>
              </p:cNvSpPr>
              <p:nvPr userDrawn="1"/>
            </p:nvSpPr>
            <p:spPr bwMode="auto">
              <a:xfrm>
                <a:off x="0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2" name="Rectangle 204"/>
              <p:cNvSpPr>
                <a:spLocks noChangeArrowheads="1"/>
              </p:cNvSpPr>
              <p:nvPr userDrawn="1"/>
            </p:nvSpPr>
            <p:spPr bwMode="auto">
              <a:xfrm>
                <a:off x="48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3" name="Rectangle 205"/>
              <p:cNvSpPr>
                <a:spLocks noChangeArrowheads="1"/>
              </p:cNvSpPr>
              <p:nvPr userDrawn="1"/>
            </p:nvSpPr>
            <p:spPr bwMode="auto">
              <a:xfrm>
                <a:off x="96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4" name="Rectangle 206"/>
              <p:cNvSpPr>
                <a:spLocks noChangeArrowheads="1"/>
              </p:cNvSpPr>
              <p:nvPr userDrawn="1"/>
            </p:nvSpPr>
            <p:spPr bwMode="auto">
              <a:xfrm>
                <a:off x="144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75" name="Rectangle 207"/>
              <p:cNvSpPr>
                <a:spLocks noChangeArrowheads="1"/>
              </p:cNvSpPr>
              <p:nvPr userDrawn="1"/>
            </p:nvSpPr>
            <p:spPr bwMode="auto">
              <a:xfrm>
                <a:off x="192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10" name="Group 208"/>
            <p:cNvGrpSpPr>
              <a:grpSpLocks/>
            </p:cNvGrpSpPr>
            <p:nvPr userDrawn="1"/>
          </p:nvGrpSpPr>
          <p:grpSpPr bwMode="auto">
            <a:xfrm>
              <a:off x="0" y="3840"/>
              <a:ext cx="240" cy="480"/>
              <a:chOff x="0" y="3840"/>
              <a:chExt cx="240" cy="480"/>
            </a:xfrm>
          </p:grpSpPr>
          <p:sp>
            <p:nvSpPr>
              <p:cNvPr id="11" name="Rectangle 209"/>
              <p:cNvSpPr>
                <a:spLocks noChangeArrowheads="1"/>
              </p:cNvSpPr>
              <p:nvPr userDrawn="1"/>
            </p:nvSpPr>
            <p:spPr bwMode="auto">
              <a:xfrm>
                <a:off x="0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2" name="Rectangle 210"/>
              <p:cNvSpPr>
                <a:spLocks noChangeArrowheads="1"/>
              </p:cNvSpPr>
              <p:nvPr userDrawn="1"/>
            </p:nvSpPr>
            <p:spPr bwMode="auto">
              <a:xfrm>
                <a:off x="48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3" name="Rectangle 211"/>
              <p:cNvSpPr>
                <a:spLocks noChangeArrowheads="1"/>
              </p:cNvSpPr>
              <p:nvPr userDrawn="1"/>
            </p:nvSpPr>
            <p:spPr bwMode="auto">
              <a:xfrm>
                <a:off x="96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4" name="Rectangle 212"/>
              <p:cNvSpPr>
                <a:spLocks noChangeArrowheads="1"/>
              </p:cNvSpPr>
              <p:nvPr userDrawn="1"/>
            </p:nvSpPr>
            <p:spPr bwMode="auto">
              <a:xfrm>
                <a:off x="144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5" name="Rectangle 213"/>
              <p:cNvSpPr>
                <a:spLocks noChangeArrowheads="1"/>
              </p:cNvSpPr>
              <p:nvPr userDrawn="1"/>
            </p:nvSpPr>
            <p:spPr bwMode="auto">
              <a:xfrm>
                <a:off x="192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6" name="Rectangle 214"/>
              <p:cNvSpPr>
                <a:spLocks noChangeArrowheads="1"/>
              </p:cNvSpPr>
              <p:nvPr userDrawn="1"/>
            </p:nvSpPr>
            <p:spPr bwMode="auto">
              <a:xfrm>
                <a:off x="0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7" name="Rectangle 215"/>
              <p:cNvSpPr>
                <a:spLocks noChangeArrowheads="1"/>
              </p:cNvSpPr>
              <p:nvPr userDrawn="1"/>
            </p:nvSpPr>
            <p:spPr bwMode="auto">
              <a:xfrm>
                <a:off x="48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8" name="Rectangle 216"/>
              <p:cNvSpPr>
                <a:spLocks noChangeArrowheads="1"/>
              </p:cNvSpPr>
              <p:nvPr userDrawn="1"/>
            </p:nvSpPr>
            <p:spPr bwMode="auto">
              <a:xfrm>
                <a:off x="96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19" name="Rectangle 217"/>
              <p:cNvSpPr>
                <a:spLocks noChangeArrowheads="1"/>
              </p:cNvSpPr>
              <p:nvPr userDrawn="1"/>
            </p:nvSpPr>
            <p:spPr bwMode="auto">
              <a:xfrm>
                <a:off x="144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" name="Rectangle 218"/>
              <p:cNvSpPr>
                <a:spLocks noChangeArrowheads="1"/>
              </p:cNvSpPr>
              <p:nvPr userDrawn="1"/>
            </p:nvSpPr>
            <p:spPr bwMode="auto">
              <a:xfrm>
                <a:off x="192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" name="Rectangle 219"/>
              <p:cNvSpPr>
                <a:spLocks noChangeArrowheads="1"/>
              </p:cNvSpPr>
              <p:nvPr userDrawn="1"/>
            </p:nvSpPr>
            <p:spPr bwMode="auto">
              <a:xfrm>
                <a:off x="0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" name="Rectangle 220"/>
              <p:cNvSpPr>
                <a:spLocks noChangeArrowheads="1"/>
              </p:cNvSpPr>
              <p:nvPr userDrawn="1"/>
            </p:nvSpPr>
            <p:spPr bwMode="auto">
              <a:xfrm>
                <a:off x="48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" name="Rectangle 221"/>
              <p:cNvSpPr>
                <a:spLocks noChangeArrowheads="1"/>
              </p:cNvSpPr>
              <p:nvPr userDrawn="1"/>
            </p:nvSpPr>
            <p:spPr bwMode="auto">
              <a:xfrm>
                <a:off x="96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" name="Rectangle 222"/>
              <p:cNvSpPr>
                <a:spLocks noChangeArrowheads="1"/>
              </p:cNvSpPr>
              <p:nvPr userDrawn="1"/>
            </p:nvSpPr>
            <p:spPr bwMode="auto">
              <a:xfrm>
                <a:off x="144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" name="Rectangle 223"/>
              <p:cNvSpPr>
                <a:spLocks noChangeArrowheads="1"/>
              </p:cNvSpPr>
              <p:nvPr userDrawn="1"/>
            </p:nvSpPr>
            <p:spPr bwMode="auto">
              <a:xfrm>
                <a:off x="192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" name="Rectangle 224"/>
              <p:cNvSpPr>
                <a:spLocks noChangeArrowheads="1"/>
              </p:cNvSpPr>
              <p:nvPr userDrawn="1"/>
            </p:nvSpPr>
            <p:spPr bwMode="auto">
              <a:xfrm>
                <a:off x="0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" name="Rectangle 225"/>
              <p:cNvSpPr>
                <a:spLocks noChangeArrowheads="1"/>
              </p:cNvSpPr>
              <p:nvPr userDrawn="1"/>
            </p:nvSpPr>
            <p:spPr bwMode="auto">
              <a:xfrm>
                <a:off x="48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" name="Rectangle 226"/>
              <p:cNvSpPr>
                <a:spLocks noChangeArrowheads="1"/>
              </p:cNvSpPr>
              <p:nvPr userDrawn="1"/>
            </p:nvSpPr>
            <p:spPr bwMode="auto">
              <a:xfrm>
                <a:off x="96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" name="Rectangle 227"/>
              <p:cNvSpPr>
                <a:spLocks noChangeArrowheads="1"/>
              </p:cNvSpPr>
              <p:nvPr userDrawn="1"/>
            </p:nvSpPr>
            <p:spPr bwMode="auto">
              <a:xfrm>
                <a:off x="144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" name="Rectangle 228"/>
              <p:cNvSpPr>
                <a:spLocks noChangeArrowheads="1"/>
              </p:cNvSpPr>
              <p:nvPr userDrawn="1"/>
            </p:nvSpPr>
            <p:spPr bwMode="auto">
              <a:xfrm>
                <a:off x="192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" name="Rectangle 229"/>
              <p:cNvSpPr>
                <a:spLocks noChangeArrowheads="1"/>
              </p:cNvSpPr>
              <p:nvPr userDrawn="1"/>
            </p:nvSpPr>
            <p:spPr bwMode="auto">
              <a:xfrm>
                <a:off x="0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" name="Rectangle 230"/>
              <p:cNvSpPr>
                <a:spLocks noChangeArrowheads="1"/>
              </p:cNvSpPr>
              <p:nvPr userDrawn="1"/>
            </p:nvSpPr>
            <p:spPr bwMode="auto">
              <a:xfrm>
                <a:off x="48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" name="Rectangle 231"/>
              <p:cNvSpPr>
                <a:spLocks noChangeArrowheads="1"/>
              </p:cNvSpPr>
              <p:nvPr userDrawn="1"/>
            </p:nvSpPr>
            <p:spPr bwMode="auto">
              <a:xfrm>
                <a:off x="96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" name="Rectangle 232"/>
              <p:cNvSpPr>
                <a:spLocks noChangeArrowheads="1"/>
              </p:cNvSpPr>
              <p:nvPr userDrawn="1"/>
            </p:nvSpPr>
            <p:spPr bwMode="auto">
              <a:xfrm>
                <a:off x="144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" name="Rectangle 233"/>
              <p:cNvSpPr>
                <a:spLocks noChangeArrowheads="1"/>
              </p:cNvSpPr>
              <p:nvPr userDrawn="1"/>
            </p:nvSpPr>
            <p:spPr bwMode="auto">
              <a:xfrm>
                <a:off x="192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</p:grpSp>
      <p:grpSp>
        <p:nvGrpSpPr>
          <p:cNvPr id="236" name="Group 234"/>
          <p:cNvGrpSpPr>
            <a:grpSpLocks/>
          </p:cNvGrpSpPr>
          <p:nvPr/>
        </p:nvGrpSpPr>
        <p:grpSpPr bwMode="auto">
          <a:xfrm>
            <a:off x="0" y="0"/>
            <a:ext cx="381000" cy="6858000"/>
            <a:chOff x="0" y="0"/>
            <a:chExt cx="240" cy="4320"/>
          </a:xfrm>
        </p:grpSpPr>
        <p:grpSp>
          <p:nvGrpSpPr>
            <p:cNvPr id="237" name="Group 235"/>
            <p:cNvGrpSpPr>
              <a:grpSpLocks/>
            </p:cNvGrpSpPr>
            <p:nvPr userDrawn="1"/>
          </p:nvGrpSpPr>
          <p:grpSpPr bwMode="auto">
            <a:xfrm>
              <a:off x="0" y="0"/>
              <a:ext cx="240" cy="768"/>
              <a:chOff x="0" y="0"/>
              <a:chExt cx="240" cy="768"/>
            </a:xfrm>
          </p:grpSpPr>
          <p:sp>
            <p:nvSpPr>
              <p:cNvPr id="428" name="Rectangle 236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9" name="Rectangle 237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0" name="Rectangle 238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1" name="Rectangle 239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2" name="Rectangle 240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3" name="Rectangle 241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4" name="Rectangle 242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5" name="Rectangle 243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6" name="Rectangle 244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7" name="Rectangle 245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8" name="Rectangle 246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39" name="Rectangle 247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0" name="Rectangle 248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1" name="Rectangle 249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2" name="Rectangle 250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3" name="Rectangle 251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4" name="Rectangle 252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5" name="Rectangle 253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6" name="Rectangle 254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7" name="Rectangle 255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8" name="Rectangle 256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49" name="Rectangle 257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0" name="Rectangle 258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1" name="Rectangle 259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2" name="Rectangle 260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3" name="Rectangle 261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4" name="Rectangle 262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5" name="Rectangle 263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6" name="Rectangle 264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7" name="Rectangle 265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8" name="Rectangle 266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59" name="Rectangle 267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0" name="Rectangle 268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1" name="Rectangle 269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2" name="Rectangle 270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3" name="Rectangle 271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4" name="Rectangle 272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5" name="Rectangle 273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6" name="Rectangle 274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67" name="Rectangle 275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38" name="Group 276"/>
            <p:cNvGrpSpPr>
              <a:grpSpLocks/>
            </p:cNvGrpSpPr>
            <p:nvPr userDrawn="1"/>
          </p:nvGrpSpPr>
          <p:grpSpPr bwMode="auto">
            <a:xfrm>
              <a:off x="0" y="768"/>
              <a:ext cx="240" cy="768"/>
              <a:chOff x="0" y="0"/>
              <a:chExt cx="240" cy="768"/>
            </a:xfrm>
          </p:grpSpPr>
          <p:sp>
            <p:nvSpPr>
              <p:cNvPr id="388" name="Rectangle 277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9" name="Rectangle 278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0" name="Rectangle 279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1" name="Rectangle 280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2" name="Rectangle 281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3" name="Rectangle 282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4" name="Rectangle 283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5" name="Rectangle 284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6" name="Rectangle 285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7" name="Rectangle 286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8" name="Rectangle 287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99" name="Rectangle 288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0" name="Rectangle 289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1" name="Rectangle 290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2" name="Rectangle 291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3" name="Rectangle 292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4" name="Rectangle 293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5" name="Rectangle 294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6" name="Rectangle 295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7" name="Rectangle 296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8" name="Rectangle 297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09" name="Rectangle 298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0" name="Rectangle 299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1" name="Rectangle 300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2" name="Rectangle 301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3" name="Rectangle 302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4" name="Rectangle 303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5" name="Rectangle 304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6" name="Rectangle 305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7" name="Rectangle 306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8" name="Rectangle 307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19" name="Rectangle 308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0" name="Rectangle 309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1" name="Rectangle 310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2" name="Rectangle 311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3" name="Rectangle 312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4" name="Rectangle 313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5" name="Rectangle 314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6" name="Rectangle 315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427" name="Rectangle 316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39" name="Group 317"/>
            <p:cNvGrpSpPr>
              <a:grpSpLocks/>
            </p:cNvGrpSpPr>
            <p:nvPr userDrawn="1"/>
          </p:nvGrpSpPr>
          <p:grpSpPr bwMode="auto">
            <a:xfrm>
              <a:off x="0" y="1536"/>
              <a:ext cx="240" cy="768"/>
              <a:chOff x="0" y="0"/>
              <a:chExt cx="240" cy="768"/>
            </a:xfrm>
          </p:grpSpPr>
          <p:sp>
            <p:nvSpPr>
              <p:cNvPr id="348" name="Rectangle 318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" name="Rectangle 319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0" name="Rectangle 320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" name="Rectangle 321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" name="Rectangle 322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" name="Rectangle 323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4" name="Rectangle 324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5" name="Rectangle 325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6" name="Rectangle 326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7" name="Rectangle 327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8" name="Rectangle 328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9" name="Rectangle 329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0" name="Rectangle 330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1" name="Rectangle 331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2" name="Rectangle 332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3" name="Rectangle 333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4" name="Rectangle 334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5" name="Rectangle 335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6" name="Rectangle 336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7" name="Rectangle 337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8" name="Rectangle 338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69" name="Rectangle 339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0" name="Rectangle 340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1" name="Rectangle 341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2" name="Rectangle 342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3" name="Rectangle 343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4" name="Rectangle 344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5" name="Rectangle 345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6" name="Rectangle 346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7" name="Rectangle 347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8" name="Rectangle 348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79" name="Rectangle 349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0" name="Rectangle 350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1" name="Rectangle 351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2" name="Rectangle 352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3" name="Rectangle 353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4" name="Rectangle 354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5" name="Rectangle 355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6" name="Rectangle 356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87" name="Rectangle 357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40" name="Group 358"/>
            <p:cNvGrpSpPr>
              <a:grpSpLocks/>
            </p:cNvGrpSpPr>
            <p:nvPr userDrawn="1"/>
          </p:nvGrpSpPr>
          <p:grpSpPr bwMode="auto">
            <a:xfrm>
              <a:off x="0" y="2304"/>
              <a:ext cx="240" cy="768"/>
              <a:chOff x="0" y="0"/>
              <a:chExt cx="240" cy="768"/>
            </a:xfrm>
          </p:grpSpPr>
          <p:sp>
            <p:nvSpPr>
              <p:cNvPr id="308" name="Rectangle 359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" name="Rectangle 360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" name="Rectangle 361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1" name="Rectangle 362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" name="Rectangle 363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" name="Rectangle 364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" name="Rectangle 365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5" name="Rectangle 366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" name="Rectangle 367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" name="Rectangle 368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" name="Rectangle 369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9" name="Rectangle 370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" name="Rectangle 371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" name="Rectangle 372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" name="Rectangle 373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3" name="Rectangle 374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" name="Rectangle 375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" name="Rectangle 376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" name="Rectangle 377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7" name="Rectangle 378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" name="Rectangle 379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" name="Rectangle 380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" name="Rectangle 381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1" name="Rectangle 382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" name="Rectangle 383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" name="Rectangle 384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4" name="Rectangle 385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" name="Rectangle 386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" name="Rectangle 387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" name="Rectangle 388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8" name="Rectangle 389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" name="Rectangle 390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" name="Rectangle 391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" name="Rectangle 392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2" name="Rectangle 393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" name="Rectangle 394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" name="Rectangle 395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" name="Rectangle 396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6" name="Rectangle 397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" name="Rectangle 398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41" name="Group 399"/>
            <p:cNvGrpSpPr>
              <a:grpSpLocks/>
            </p:cNvGrpSpPr>
            <p:nvPr userDrawn="1"/>
          </p:nvGrpSpPr>
          <p:grpSpPr bwMode="auto">
            <a:xfrm>
              <a:off x="0" y="3072"/>
              <a:ext cx="240" cy="768"/>
              <a:chOff x="0" y="3072"/>
              <a:chExt cx="240" cy="768"/>
            </a:xfrm>
          </p:grpSpPr>
          <p:sp>
            <p:nvSpPr>
              <p:cNvPr id="268" name="Rectangle 400"/>
              <p:cNvSpPr>
                <a:spLocks noChangeArrowheads="1"/>
              </p:cNvSpPr>
              <p:nvPr userDrawn="1"/>
            </p:nvSpPr>
            <p:spPr bwMode="auto">
              <a:xfrm>
                <a:off x="0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9" name="Rectangle 401"/>
              <p:cNvSpPr>
                <a:spLocks noChangeArrowheads="1"/>
              </p:cNvSpPr>
              <p:nvPr userDrawn="1"/>
            </p:nvSpPr>
            <p:spPr bwMode="auto">
              <a:xfrm>
                <a:off x="48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0" name="Rectangle 402"/>
              <p:cNvSpPr>
                <a:spLocks noChangeArrowheads="1"/>
              </p:cNvSpPr>
              <p:nvPr userDrawn="1"/>
            </p:nvSpPr>
            <p:spPr bwMode="auto">
              <a:xfrm>
                <a:off x="96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1" name="Rectangle 403"/>
              <p:cNvSpPr>
                <a:spLocks noChangeArrowheads="1"/>
              </p:cNvSpPr>
              <p:nvPr userDrawn="1"/>
            </p:nvSpPr>
            <p:spPr bwMode="auto">
              <a:xfrm>
                <a:off x="144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2" name="Rectangle 404"/>
              <p:cNvSpPr>
                <a:spLocks noChangeArrowheads="1"/>
              </p:cNvSpPr>
              <p:nvPr userDrawn="1"/>
            </p:nvSpPr>
            <p:spPr bwMode="auto">
              <a:xfrm>
                <a:off x="192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3" name="Rectangle 405"/>
              <p:cNvSpPr>
                <a:spLocks noChangeArrowheads="1"/>
              </p:cNvSpPr>
              <p:nvPr userDrawn="1"/>
            </p:nvSpPr>
            <p:spPr bwMode="auto">
              <a:xfrm>
                <a:off x="0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4" name="Rectangle 406"/>
              <p:cNvSpPr>
                <a:spLocks noChangeArrowheads="1"/>
              </p:cNvSpPr>
              <p:nvPr userDrawn="1"/>
            </p:nvSpPr>
            <p:spPr bwMode="auto">
              <a:xfrm>
                <a:off x="48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5" name="Rectangle 407"/>
              <p:cNvSpPr>
                <a:spLocks noChangeArrowheads="1"/>
              </p:cNvSpPr>
              <p:nvPr userDrawn="1"/>
            </p:nvSpPr>
            <p:spPr bwMode="auto">
              <a:xfrm>
                <a:off x="96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6" name="Rectangle 408"/>
              <p:cNvSpPr>
                <a:spLocks noChangeArrowheads="1"/>
              </p:cNvSpPr>
              <p:nvPr userDrawn="1"/>
            </p:nvSpPr>
            <p:spPr bwMode="auto">
              <a:xfrm>
                <a:off x="144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7" name="Rectangle 409"/>
              <p:cNvSpPr>
                <a:spLocks noChangeArrowheads="1"/>
              </p:cNvSpPr>
              <p:nvPr userDrawn="1"/>
            </p:nvSpPr>
            <p:spPr bwMode="auto">
              <a:xfrm>
                <a:off x="192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8" name="Rectangle 410"/>
              <p:cNvSpPr>
                <a:spLocks noChangeArrowheads="1"/>
              </p:cNvSpPr>
              <p:nvPr userDrawn="1"/>
            </p:nvSpPr>
            <p:spPr bwMode="auto">
              <a:xfrm>
                <a:off x="0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79" name="Rectangle 411"/>
              <p:cNvSpPr>
                <a:spLocks noChangeArrowheads="1"/>
              </p:cNvSpPr>
              <p:nvPr userDrawn="1"/>
            </p:nvSpPr>
            <p:spPr bwMode="auto">
              <a:xfrm>
                <a:off x="48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0" name="Rectangle 412"/>
              <p:cNvSpPr>
                <a:spLocks noChangeArrowheads="1"/>
              </p:cNvSpPr>
              <p:nvPr userDrawn="1"/>
            </p:nvSpPr>
            <p:spPr bwMode="auto">
              <a:xfrm>
                <a:off x="96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1" name="Rectangle 413"/>
              <p:cNvSpPr>
                <a:spLocks noChangeArrowheads="1"/>
              </p:cNvSpPr>
              <p:nvPr userDrawn="1"/>
            </p:nvSpPr>
            <p:spPr bwMode="auto">
              <a:xfrm>
                <a:off x="144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2" name="Rectangle 414"/>
              <p:cNvSpPr>
                <a:spLocks noChangeArrowheads="1"/>
              </p:cNvSpPr>
              <p:nvPr userDrawn="1"/>
            </p:nvSpPr>
            <p:spPr bwMode="auto">
              <a:xfrm>
                <a:off x="192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3" name="Rectangle 415"/>
              <p:cNvSpPr>
                <a:spLocks noChangeArrowheads="1"/>
              </p:cNvSpPr>
              <p:nvPr userDrawn="1"/>
            </p:nvSpPr>
            <p:spPr bwMode="auto">
              <a:xfrm>
                <a:off x="0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4" name="Rectangle 416"/>
              <p:cNvSpPr>
                <a:spLocks noChangeArrowheads="1"/>
              </p:cNvSpPr>
              <p:nvPr userDrawn="1"/>
            </p:nvSpPr>
            <p:spPr bwMode="auto">
              <a:xfrm>
                <a:off x="48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5" name="Rectangle 417"/>
              <p:cNvSpPr>
                <a:spLocks noChangeArrowheads="1"/>
              </p:cNvSpPr>
              <p:nvPr userDrawn="1"/>
            </p:nvSpPr>
            <p:spPr bwMode="auto">
              <a:xfrm>
                <a:off x="96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6" name="Rectangle 418"/>
              <p:cNvSpPr>
                <a:spLocks noChangeArrowheads="1"/>
              </p:cNvSpPr>
              <p:nvPr userDrawn="1"/>
            </p:nvSpPr>
            <p:spPr bwMode="auto">
              <a:xfrm>
                <a:off x="144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7" name="Rectangle 419"/>
              <p:cNvSpPr>
                <a:spLocks noChangeArrowheads="1"/>
              </p:cNvSpPr>
              <p:nvPr userDrawn="1"/>
            </p:nvSpPr>
            <p:spPr bwMode="auto">
              <a:xfrm>
                <a:off x="192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8" name="Rectangle 420"/>
              <p:cNvSpPr>
                <a:spLocks noChangeArrowheads="1"/>
              </p:cNvSpPr>
              <p:nvPr userDrawn="1"/>
            </p:nvSpPr>
            <p:spPr bwMode="auto">
              <a:xfrm>
                <a:off x="0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89" name="Rectangle 421"/>
              <p:cNvSpPr>
                <a:spLocks noChangeArrowheads="1"/>
              </p:cNvSpPr>
              <p:nvPr userDrawn="1"/>
            </p:nvSpPr>
            <p:spPr bwMode="auto">
              <a:xfrm>
                <a:off x="48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0" name="Rectangle 422"/>
              <p:cNvSpPr>
                <a:spLocks noChangeArrowheads="1"/>
              </p:cNvSpPr>
              <p:nvPr userDrawn="1"/>
            </p:nvSpPr>
            <p:spPr bwMode="auto">
              <a:xfrm>
                <a:off x="96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1" name="Rectangle 423"/>
              <p:cNvSpPr>
                <a:spLocks noChangeArrowheads="1"/>
              </p:cNvSpPr>
              <p:nvPr userDrawn="1"/>
            </p:nvSpPr>
            <p:spPr bwMode="auto">
              <a:xfrm>
                <a:off x="144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2" name="Rectangle 424"/>
              <p:cNvSpPr>
                <a:spLocks noChangeArrowheads="1"/>
              </p:cNvSpPr>
              <p:nvPr userDrawn="1"/>
            </p:nvSpPr>
            <p:spPr bwMode="auto">
              <a:xfrm>
                <a:off x="192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3" name="Rectangle 425"/>
              <p:cNvSpPr>
                <a:spLocks noChangeArrowheads="1"/>
              </p:cNvSpPr>
              <p:nvPr userDrawn="1"/>
            </p:nvSpPr>
            <p:spPr bwMode="auto">
              <a:xfrm>
                <a:off x="0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4" name="Rectangle 426"/>
              <p:cNvSpPr>
                <a:spLocks noChangeArrowheads="1"/>
              </p:cNvSpPr>
              <p:nvPr userDrawn="1"/>
            </p:nvSpPr>
            <p:spPr bwMode="auto">
              <a:xfrm>
                <a:off x="48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5" name="Rectangle 427"/>
              <p:cNvSpPr>
                <a:spLocks noChangeArrowheads="1"/>
              </p:cNvSpPr>
              <p:nvPr userDrawn="1"/>
            </p:nvSpPr>
            <p:spPr bwMode="auto">
              <a:xfrm>
                <a:off x="96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6" name="Rectangle 428"/>
              <p:cNvSpPr>
                <a:spLocks noChangeArrowheads="1"/>
              </p:cNvSpPr>
              <p:nvPr userDrawn="1"/>
            </p:nvSpPr>
            <p:spPr bwMode="auto">
              <a:xfrm>
                <a:off x="144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7" name="Rectangle 429"/>
              <p:cNvSpPr>
                <a:spLocks noChangeArrowheads="1"/>
              </p:cNvSpPr>
              <p:nvPr userDrawn="1"/>
            </p:nvSpPr>
            <p:spPr bwMode="auto">
              <a:xfrm>
                <a:off x="192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8" name="Rectangle 430"/>
              <p:cNvSpPr>
                <a:spLocks noChangeArrowheads="1"/>
              </p:cNvSpPr>
              <p:nvPr userDrawn="1"/>
            </p:nvSpPr>
            <p:spPr bwMode="auto">
              <a:xfrm>
                <a:off x="0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99" name="Rectangle 431"/>
              <p:cNvSpPr>
                <a:spLocks noChangeArrowheads="1"/>
              </p:cNvSpPr>
              <p:nvPr userDrawn="1"/>
            </p:nvSpPr>
            <p:spPr bwMode="auto">
              <a:xfrm>
                <a:off x="48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0" name="Rectangle 432"/>
              <p:cNvSpPr>
                <a:spLocks noChangeArrowheads="1"/>
              </p:cNvSpPr>
              <p:nvPr userDrawn="1"/>
            </p:nvSpPr>
            <p:spPr bwMode="auto">
              <a:xfrm>
                <a:off x="96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1" name="Rectangle 433"/>
              <p:cNvSpPr>
                <a:spLocks noChangeArrowheads="1"/>
              </p:cNvSpPr>
              <p:nvPr userDrawn="1"/>
            </p:nvSpPr>
            <p:spPr bwMode="auto">
              <a:xfrm>
                <a:off x="144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2" name="Rectangle 434"/>
              <p:cNvSpPr>
                <a:spLocks noChangeArrowheads="1"/>
              </p:cNvSpPr>
              <p:nvPr userDrawn="1"/>
            </p:nvSpPr>
            <p:spPr bwMode="auto">
              <a:xfrm>
                <a:off x="192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3" name="Rectangle 435"/>
              <p:cNvSpPr>
                <a:spLocks noChangeArrowheads="1"/>
              </p:cNvSpPr>
              <p:nvPr userDrawn="1"/>
            </p:nvSpPr>
            <p:spPr bwMode="auto">
              <a:xfrm>
                <a:off x="0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4" name="Rectangle 436"/>
              <p:cNvSpPr>
                <a:spLocks noChangeArrowheads="1"/>
              </p:cNvSpPr>
              <p:nvPr userDrawn="1"/>
            </p:nvSpPr>
            <p:spPr bwMode="auto">
              <a:xfrm>
                <a:off x="48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5" name="Rectangle 437"/>
              <p:cNvSpPr>
                <a:spLocks noChangeArrowheads="1"/>
              </p:cNvSpPr>
              <p:nvPr userDrawn="1"/>
            </p:nvSpPr>
            <p:spPr bwMode="auto">
              <a:xfrm>
                <a:off x="96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6" name="Rectangle 438"/>
              <p:cNvSpPr>
                <a:spLocks noChangeArrowheads="1"/>
              </p:cNvSpPr>
              <p:nvPr userDrawn="1"/>
            </p:nvSpPr>
            <p:spPr bwMode="auto">
              <a:xfrm>
                <a:off x="144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7" name="Rectangle 439"/>
              <p:cNvSpPr>
                <a:spLocks noChangeArrowheads="1"/>
              </p:cNvSpPr>
              <p:nvPr userDrawn="1"/>
            </p:nvSpPr>
            <p:spPr bwMode="auto">
              <a:xfrm>
                <a:off x="192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42" name="Group 440"/>
            <p:cNvGrpSpPr>
              <a:grpSpLocks/>
            </p:cNvGrpSpPr>
            <p:nvPr userDrawn="1"/>
          </p:nvGrpSpPr>
          <p:grpSpPr bwMode="auto">
            <a:xfrm>
              <a:off x="0" y="3840"/>
              <a:ext cx="240" cy="480"/>
              <a:chOff x="0" y="3840"/>
              <a:chExt cx="240" cy="480"/>
            </a:xfrm>
          </p:grpSpPr>
          <p:sp>
            <p:nvSpPr>
              <p:cNvPr id="243" name="Rectangle 441"/>
              <p:cNvSpPr>
                <a:spLocks noChangeArrowheads="1"/>
              </p:cNvSpPr>
              <p:nvPr userDrawn="1"/>
            </p:nvSpPr>
            <p:spPr bwMode="auto">
              <a:xfrm>
                <a:off x="0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4" name="Rectangle 442"/>
              <p:cNvSpPr>
                <a:spLocks noChangeArrowheads="1"/>
              </p:cNvSpPr>
              <p:nvPr userDrawn="1"/>
            </p:nvSpPr>
            <p:spPr bwMode="auto">
              <a:xfrm>
                <a:off x="48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" name="Rectangle 443"/>
              <p:cNvSpPr>
                <a:spLocks noChangeArrowheads="1"/>
              </p:cNvSpPr>
              <p:nvPr userDrawn="1"/>
            </p:nvSpPr>
            <p:spPr bwMode="auto">
              <a:xfrm>
                <a:off x="96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" name="Rectangle 444"/>
              <p:cNvSpPr>
                <a:spLocks noChangeArrowheads="1"/>
              </p:cNvSpPr>
              <p:nvPr userDrawn="1"/>
            </p:nvSpPr>
            <p:spPr bwMode="auto">
              <a:xfrm>
                <a:off x="144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" name="Rectangle 445"/>
              <p:cNvSpPr>
                <a:spLocks noChangeArrowheads="1"/>
              </p:cNvSpPr>
              <p:nvPr userDrawn="1"/>
            </p:nvSpPr>
            <p:spPr bwMode="auto">
              <a:xfrm>
                <a:off x="192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8" name="Rectangle 446"/>
              <p:cNvSpPr>
                <a:spLocks noChangeArrowheads="1"/>
              </p:cNvSpPr>
              <p:nvPr userDrawn="1"/>
            </p:nvSpPr>
            <p:spPr bwMode="auto">
              <a:xfrm>
                <a:off x="0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" name="Rectangle 447"/>
              <p:cNvSpPr>
                <a:spLocks noChangeArrowheads="1"/>
              </p:cNvSpPr>
              <p:nvPr userDrawn="1"/>
            </p:nvSpPr>
            <p:spPr bwMode="auto">
              <a:xfrm>
                <a:off x="48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" name="Rectangle 448"/>
              <p:cNvSpPr>
                <a:spLocks noChangeArrowheads="1"/>
              </p:cNvSpPr>
              <p:nvPr userDrawn="1"/>
            </p:nvSpPr>
            <p:spPr bwMode="auto">
              <a:xfrm>
                <a:off x="96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" name="Rectangle 449"/>
              <p:cNvSpPr>
                <a:spLocks noChangeArrowheads="1"/>
              </p:cNvSpPr>
              <p:nvPr userDrawn="1"/>
            </p:nvSpPr>
            <p:spPr bwMode="auto">
              <a:xfrm>
                <a:off x="144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2" name="Rectangle 450"/>
              <p:cNvSpPr>
                <a:spLocks noChangeArrowheads="1"/>
              </p:cNvSpPr>
              <p:nvPr userDrawn="1"/>
            </p:nvSpPr>
            <p:spPr bwMode="auto">
              <a:xfrm>
                <a:off x="192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3" name="Rectangle 451"/>
              <p:cNvSpPr>
                <a:spLocks noChangeArrowheads="1"/>
              </p:cNvSpPr>
              <p:nvPr userDrawn="1"/>
            </p:nvSpPr>
            <p:spPr bwMode="auto">
              <a:xfrm>
                <a:off x="0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4" name="Rectangle 452"/>
              <p:cNvSpPr>
                <a:spLocks noChangeArrowheads="1"/>
              </p:cNvSpPr>
              <p:nvPr userDrawn="1"/>
            </p:nvSpPr>
            <p:spPr bwMode="auto">
              <a:xfrm>
                <a:off x="48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5" name="Rectangle 453"/>
              <p:cNvSpPr>
                <a:spLocks noChangeArrowheads="1"/>
              </p:cNvSpPr>
              <p:nvPr userDrawn="1"/>
            </p:nvSpPr>
            <p:spPr bwMode="auto">
              <a:xfrm>
                <a:off x="96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6" name="Rectangle 454"/>
              <p:cNvSpPr>
                <a:spLocks noChangeArrowheads="1"/>
              </p:cNvSpPr>
              <p:nvPr userDrawn="1"/>
            </p:nvSpPr>
            <p:spPr bwMode="auto">
              <a:xfrm>
                <a:off x="144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7" name="Rectangle 455"/>
              <p:cNvSpPr>
                <a:spLocks noChangeArrowheads="1"/>
              </p:cNvSpPr>
              <p:nvPr userDrawn="1"/>
            </p:nvSpPr>
            <p:spPr bwMode="auto">
              <a:xfrm>
                <a:off x="192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8" name="Rectangle 456"/>
              <p:cNvSpPr>
                <a:spLocks noChangeArrowheads="1"/>
              </p:cNvSpPr>
              <p:nvPr userDrawn="1"/>
            </p:nvSpPr>
            <p:spPr bwMode="auto">
              <a:xfrm>
                <a:off x="0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9" name="Rectangle 457"/>
              <p:cNvSpPr>
                <a:spLocks noChangeArrowheads="1"/>
              </p:cNvSpPr>
              <p:nvPr userDrawn="1"/>
            </p:nvSpPr>
            <p:spPr bwMode="auto">
              <a:xfrm>
                <a:off x="48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0" name="Rectangle 458"/>
              <p:cNvSpPr>
                <a:spLocks noChangeArrowheads="1"/>
              </p:cNvSpPr>
              <p:nvPr userDrawn="1"/>
            </p:nvSpPr>
            <p:spPr bwMode="auto">
              <a:xfrm>
                <a:off x="96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1" name="Rectangle 459"/>
              <p:cNvSpPr>
                <a:spLocks noChangeArrowheads="1"/>
              </p:cNvSpPr>
              <p:nvPr userDrawn="1"/>
            </p:nvSpPr>
            <p:spPr bwMode="auto">
              <a:xfrm>
                <a:off x="144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2" name="Rectangle 460"/>
              <p:cNvSpPr>
                <a:spLocks noChangeArrowheads="1"/>
              </p:cNvSpPr>
              <p:nvPr userDrawn="1"/>
            </p:nvSpPr>
            <p:spPr bwMode="auto">
              <a:xfrm>
                <a:off x="192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3" name="Rectangle 461"/>
              <p:cNvSpPr>
                <a:spLocks noChangeArrowheads="1"/>
              </p:cNvSpPr>
              <p:nvPr userDrawn="1"/>
            </p:nvSpPr>
            <p:spPr bwMode="auto">
              <a:xfrm>
                <a:off x="0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4" name="Rectangle 462"/>
              <p:cNvSpPr>
                <a:spLocks noChangeArrowheads="1"/>
              </p:cNvSpPr>
              <p:nvPr userDrawn="1"/>
            </p:nvSpPr>
            <p:spPr bwMode="auto">
              <a:xfrm>
                <a:off x="48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5" name="Rectangle 463"/>
              <p:cNvSpPr>
                <a:spLocks noChangeArrowheads="1"/>
              </p:cNvSpPr>
              <p:nvPr userDrawn="1"/>
            </p:nvSpPr>
            <p:spPr bwMode="auto">
              <a:xfrm>
                <a:off x="96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6" name="Rectangle 464"/>
              <p:cNvSpPr>
                <a:spLocks noChangeArrowheads="1"/>
              </p:cNvSpPr>
              <p:nvPr userDrawn="1"/>
            </p:nvSpPr>
            <p:spPr bwMode="auto">
              <a:xfrm>
                <a:off x="144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67" name="Rectangle 465"/>
              <p:cNvSpPr>
                <a:spLocks noChangeArrowheads="1"/>
              </p:cNvSpPr>
              <p:nvPr userDrawn="1"/>
            </p:nvSpPr>
            <p:spPr bwMode="auto">
              <a:xfrm>
                <a:off x="192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</p:grpSp>
      <p:grpSp>
        <p:nvGrpSpPr>
          <p:cNvPr id="468" name="Group 466"/>
          <p:cNvGrpSpPr>
            <a:grpSpLocks/>
          </p:cNvGrpSpPr>
          <p:nvPr/>
        </p:nvGrpSpPr>
        <p:grpSpPr bwMode="auto">
          <a:xfrm>
            <a:off x="533400" y="1905000"/>
            <a:ext cx="8218488" cy="2058988"/>
            <a:chOff x="336" y="1200"/>
            <a:chExt cx="5177" cy="1297"/>
          </a:xfrm>
        </p:grpSpPr>
        <p:sp>
          <p:nvSpPr>
            <p:cNvPr id="469" name="Freeform 467"/>
            <p:cNvSpPr>
              <a:spLocks/>
            </p:cNvSpPr>
            <p:nvPr/>
          </p:nvSpPr>
          <p:spPr bwMode="auto">
            <a:xfrm>
              <a:off x="336" y="1776"/>
              <a:ext cx="2585" cy="721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192"/>
                </a:cxn>
                <a:cxn ang="0">
                  <a:pos x="524" y="468"/>
                </a:cxn>
                <a:cxn ang="0">
                  <a:pos x="1124" y="652"/>
                </a:cxn>
                <a:cxn ang="0">
                  <a:pos x="1920" y="712"/>
                </a:cxn>
                <a:cxn ang="0">
                  <a:pos x="2432" y="600"/>
                </a:cxn>
                <a:cxn ang="0">
                  <a:pos x="2576" y="396"/>
                </a:cxn>
                <a:cxn ang="0">
                  <a:pos x="2376" y="516"/>
                </a:cxn>
                <a:cxn ang="0">
                  <a:pos x="1808" y="576"/>
                </a:cxn>
                <a:cxn ang="0">
                  <a:pos x="1196" y="504"/>
                </a:cxn>
                <a:cxn ang="0">
                  <a:pos x="776" y="372"/>
                </a:cxn>
                <a:cxn ang="0">
                  <a:pos x="392" y="188"/>
                </a:cxn>
                <a:cxn ang="0">
                  <a:pos x="48" y="0"/>
                </a:cxn>
              </a:cxnLst>
              <a:rect l="0" t="0" r="r" b="b"/>
              <a:pathLst>
                <a:path w="2585" h="721">
                  <a:moveTo>
                    <a:pt x="48" y="0"/>
                  </a:moveTo>
                  <a:lnTo>
                    <a:pt x="0" y="192"/>
                  </a:lnTo>
                  <a:cubicBezTo>
                    <a:pt x="79" y="270"/>
                    <a:pt x="337" y="391"/>
                    <a:pt x="524" y="468"/>
                  </a:cubicBezTo>
                  <a:cubicBezTo>
                    <a:pt x="711" y="545"/>
                    <a:pt x="891" y="611"/>
                    <a:pt x="1124" y="652"/>
                  </a:cubicBezTo>
                  <a:cubicBezTo>
                    <a:pt x="1357" y="693"/>
                    <a:pt x="1702" y="721"/>
                    <a:pt x="1920" y="712"/>
                  </a:cubicBezTo>
                  <a:cubicBezTo>
                    <a:pt x="2138" y="703"/>
                    <a:pt x="2323" y="653"/>
                    <a:pt x="2432" y="600"/>
                  </a:cubicBezTo>
                  <a:cubicBezTo>
                    <a:pt x="2541" y="547"/>
                    <a:pt x="2585" y="410"/>
                    <a:pt x="2576" y="396"/>
                  </a:cubicBezTo>
                  <a:cubicBezTo>
                    <a:pt x="2567" y="382"/>
                    <a:pt x="2504" y="486"/>
                    <a:pt x="2376" y="516"/>
                  </a:cubicBezTo>
                  <a:cubicBezTo>
                    <a:pt x="2248" y="546"/>
                    <a:pt x="2005" y="578"/>
                    <a:pt x="1808" y="576"/>
                  </a:cubicBezTo>
                  <a:cubicBezTo>
                    <a:pt x="1611" y="574"/>
                    <a:pt x="1368" y="538"/>
                    <a:pt x="1196" y="504"/>
                  </a:cubicBezTo>
                  <a:cubicBezTo>
                    <a:pt x="1024" y="470"/>
                    <a:pt x="910" y="425"/>
                    <a:pt x="776" y="372"/>
                  </a:cubicBezTo>
                  <a:cubicBezTo>
                    <a:pt x="642" y="319"/>
                    <a:pt x="513" y="250"/>
                    <a:pt x="392" y="188"/>
                  </a:cubicBezTo>
                  <a:cubicBezTo>
                    <a:pt x="271" y="126"/>
                    <a:pt x="120" y="39"/>
                    <a:pt x="48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40000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292929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470" name="Freeform 468"/>
            <p:cNvSpPr>
              <a:spLocks/>
            </p:cNvSpPr>
            <p:nvPr/>
          </p:nvSpPr>
          <p:spPr bwMode="auto">
            <a:xfrm rot="-1915" flipH="1" flipV="1">
              <a:off x="2880" y="1200"/>
              <a:ext cx="2633" cy="771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192"/>
                </a:cxn>
                <a:cxn ang="0">
                  <a:pos x="524" y="468"/>
                </a:cxn>
                <a:cxn ang="0">
                  <a:pos x="1124" y="652"/>
                </a:cxn>
                <a:cxn ang="0">
                  <a:pos x="1920" y="712"/>
                </a:cxn>
                <a:cxn ang="0">
                  <a:pos x="2432" y="600"/>
                </a:cxn>
                <a:cxn ang="0">
                  <a:pos x="2576" y="396"/>
                </a:cxn>
                <a:cxn ang="0">
                  <a:pos x="2376" y="516"/>
                </a:cxn>
                <a:cxn ang="0">
                  <a:pos x="1808" y="576"/>
                </a:cxn>
                <a:cxn ang="0">
                  <a:pos x="1196" y="504"/>
                </a:cxn>
                <a:cxn ang="0">
                  <a:pos x="776" y="372"/>
                </a:cxn>
                <a:cxn ang="0">
                  <a:pos x="392" y="188"/>
                </a:cxn>
                <a:cxn ang="0">
                  <a:pos x="48" y="0"/>
                </a:cxn>
              </a:cxnLst>
              <a:rect l="0" t="0" r="r" b="b"/>
              <a:pathLst>
                <a:path w="2585" h="721">
                  <a:moveTo>
                    <a:pt x="48" y="0"/>
                  </a:moveTo>
                  <a:lnTo>
                    <a:pt x="0" y="192"/>
                  </a:lnTo>
                  <a:cubicBezTo>
                    <a:pt x="79" y="270"/>
                    <a:pt x="337" y="391"/>
                    <a:pt x="524" y="468"/>
                  </a:cubicBezTo>
                  <a:cubicBezTo>
                    <a:pt x="711" y="545"/>
                    <a:pt x="891" y="611"/>
                    <a:pt x="1124" y="652"/>
                  </a:cubicBezTo>
                  <a:cubicBezTo>
                    <a:pt x="1357" y="693"/>
                    <a:pt x="1702" y="721"/>
                    <a:pt x="1920" y="712"/>
                  </a:cubicBezTo>
                  <a:cubicBezTo>
                    <a:pt x="2138" y="703"/>
                    <a:pt x="2323" y="653"/>
                    <a:pt x="2432" y="600"/>
                  </a:cubicBezTo>
                  <a:cubicBezTo>
                    <a:pt x="2541" y="547"/>
                    <a:pt x="2585" y="410"/>
                    <a:pt x="2576" y="396"/>
                  </a:cubicBezTo>
                  <a:cubicBezTo>
                    <a:pt x="2567" y="382"/>
                    <a:pt x="2504" y="486"/>
                    <a:pt x="2376" y="516"/>
                  </a:cubicBezTo>
                  <a:cubicBezTo>
                    <a:pt x="2248" y="546"/>
                    <a:pt x="2005" y="578"/>
                    <a:pt x="1808" y="576"/>
                  </a:cubicBezTo>
                  <a:cubicBezTo>
                    <a:pt x="1611" y="574"/>
                    <a:pt x="1368" y="538"/>
                    <a:pt x="1196" y="504"/>
                  </a:cubicBezTo>
                  <a:cubicBezTo>
                    <a:pt x="1024" y="470"/>
                    <a:pt x="910" y="425"/>
                    <a:pt x="776" y="372"/>
                  </a:cubicBezTo>
                  <a:cubicBezTo>
                    <a:pt x="642" y="319"/>
                    <a:pt x="513" y="250"/>
                    <a:pt x="392" y="188"/>
                  </a:cubicBezTo>
                  <a:cubicBezTo>
                    <a:pt x="271" y="126"/>
                    <a:pt x="120" y="39"/>
                    <a:pt x="48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>
                    <a:gamma/>
                    <a:tint val="4000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292929"/>
                </a:solidFill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30165" name="Rectangle 46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0166" name="Rectangle 47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71" name="Rectangle 47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72" name="Rectangle 47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73" name="Rectangle 47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771AB-4FB6-4CC3-8329-AAE2E792FD5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8029514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C19F0-E9E6-47F3-8168-F6AE6FC611D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1542364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610F6-B935-40B2-8229-FD71977D20E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42628985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57313"/>
            <a:ext cx="4038600" cy="4768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57313"/>
            <a:ext cx="4038600" cy="4768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7530A-C15D-482A-9E1A-CF71A15A7A8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1594536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A198C-0B16-466E-97F6-316459C7E64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2604126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11BE2-FC97-42C5-BE9C-192D764AC91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42207385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55CEC-2623-4254-9999-BC1E2E64FF8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9835561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618ED-B413-4DC0-92A6-D438199FAFD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472686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F0F0A-7E59-409A-B323-61245481B69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048839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DEA13-22D7-476F-AB4F-333D7922451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5463042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66BD0-8838-4332-B3F2-4895F4BD1FD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7323195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8E552-D134-4C3B-B942-0CBCE672953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29926286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표 개체 틀 2"/>
          <p:cNvSpPr>
            <a:spLocks noGrp="1"/>
          </p:cNvSpPr>
          <p:nvPr>
            <p:ph type="tbl" idx="1"/>
          </p:nvPr>
        </p:nvSpPr>
        <p:spPr>
          <a:xfrm>
            <a:off x="457200" y="1357313"/>
            <a:ext cx="8229600" cy="476885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18D83-A82A-4014-BC10-9B6698E9652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8095807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0AC946-391E-455D-8D16-10E151E4BB9A}" type="slidenum">
              <a:rPr lang="en-US" smtClean="0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56" name="직사각형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525689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0AC946-391E-455D-8D16-10E151E4BB9A}" type="slidenum">
              <a:rPr lang="en-US" smtClean="0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43663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자유형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5" name="자유형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3" name="자유형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6" name="자유형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7" name="자유형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8" name="자유형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9" name="자유형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0" name="자유형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1" name="자유형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2" name="자유형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3" name="자유형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4" name="자유형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5" name="자유형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6" name="자유형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7" name="자유형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0AC946-391E-455D-8D16-10E151E4BB9A}" type="slidenum">
              <a:rPr lang="en-US" smtClean="0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4661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57313"/>
            <a:ext cx="4038600" cy="4768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57313"/>
            <a:ext cx="4038600" cy="4768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E7707-9092-44E4-BB9A-E0DD3AF516A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40047239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0AC946-391E-455D-8D16-10E151E4BB9A}" type="slidenum">
              <a:rPr lang="en-US" smtClean="0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02923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0AC946-391E-455D-8D16-10E151E4BB9A}" type="slidenum">
              <a:rPr lang="en-US" smtClean="0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7263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0AC946-391E-455D-8D16-10E151E4BB9A}" type="slidenum">
              <a:rPr lang="en-US" smtClean="0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85817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0AC946-391E-455D-8D16-10E151E4BB9A}" type="slidenum">
              <a:rPr lang="en-US" smtClean="0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89206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0AC946-391E-455D-8D16-10E151E4BB9A}" type="slidenum">
              <a:rPr lang="en-US" smtClean="0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0788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cxnSp>
        <p:nvCxnSpPr>
          <p:cNvPr id="9" name="직선 연결선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직선 연결선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grpSp>
        <p:nvGrpSpPr>
          <p:cNvPr id="14" name="그룹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직선 연결선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직선 연결선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ctr"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>
              <a:defRPr/>
            </a:pPr>
            <a:fld id="{940AC946-391E-455D-8D16-10E151E4BB9A}" type="slidenum">
              <a:rPr lang="en-US" smtClean="0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44191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0AC946-391E-455D-8D16-10E151E4BB9A}" type="slidenum">
              <a:rPr lang="en-US" smtClean="0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68396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0AC946-391E-455D-8D16-10E151E4BB9A}" type="slidenum">
              <a:rPr lang="en-US" smtClean="0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8581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455CF-5249-4B9F-81F2-E0373DCCD15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209936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DB224-DF4A-4B8C-BB11-516881510E9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2331855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5B108-00A2-498D-B12D-B01EE80F3CB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057092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18F3C-2E34-4B48-967B-295CFE27209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204649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4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029F7-F159-4A94-BE6D-20783D06EA5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878987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8763000" y="0"/>
            <a:ext cx="381000" cy="6858000"/>
            <a:chOff x="0" y="0"/>
            <a:chExt cx="240" cy="4320"/>
          </a:xfrm>
        </p:grpSpPr>
        <p:grpSp>
          <p:nvGrpSpPr>
            <p:cNvPr id="843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40" cy="768"/>
              <a:chOff x="0" y="0"/>
              <a:chExt cx="240" cy="768"/>
            </a:xfrm>
          </p:grpSpPr>
          <p:sp>
            <p:nvSpPr>
              <p:cNvPr id="8624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25" name="Rectangle 5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26" name="Rectangle 6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27" name="Rectangle 7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28" name="Rectangle 8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29" name="Rectangle 9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30" name="Rectangle 10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31" name="Rectangle 11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32" name="Rectangle 12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33" name="Rectangle 13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34" name="Rectangle 14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35" name="Rectangle 15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36" name="Rectangle 16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37" name="Rectangle 17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38" name="Rectangle 18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39" name="Rectangle 19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40" name="Rectangle 20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41" name="Rectangle 21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42" name="Rectangle 22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43" name="Rectangle 23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44" name="Rectangle 24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45" name="Rectangle 25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46" name="Rectangle 26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47" name="Rectangle 27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48" name="Rectangle 28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49" name="Rectangle 29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50" name="Rectangle 30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51" name="Rectangle 31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52" name="Rectangle 32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53" name="Rectangle 33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54" name="Rectangle 34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55" name="Rectangle 35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56" name="Rectangle 36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57" name="Rectangle 37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58" name="Rectangle 38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59" name="Rectangle 39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60" name="Rectangle 40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61" name="Rectangle 41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62" name="Rectangle 42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63" name="Rectangle 43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434" name="Group 44"/>
            <p:cNvGrpSpPr>
              <a:grpSpLocks/>
            </p:cNvGrpSpPr>
            <p:nvPr userDrawn="1"/>
          </p:nvGrpSpPr>
          <p:grpSpPr bwMode="auto">
            <a:xfrm>
              <a:off x="0" y="768"/>
              <a:ext cx="240" cy="768"/>
              <a:chOff x="0" y="0"/>
              <a:chExt cx="240" cy="768"/>
            </a:xfrm>
          </p:grpSpPr>
          <p:sp>
            <p:nvSpPr>
              <p:cNvPr id="8584" name="Rectangle 45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85" name="Rectangle 46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86" name="Rectangle 47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87" name="Rectangle 48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88" name="Rectangle 49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89" name="Rectangle 50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90" name="Rectangle 51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91" name="Rectangle 52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92" name="Rectangle 53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93" name="Rectangle 54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94" name="Rectangle 55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95" name="Rectangle 56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96" name="Rectangle 57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97" name="Rectangle 58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98" name="Rectangle 59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99" name="Rectangle 60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00" name="Rectangle 61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01" name="Rectangle 62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02" name="Rectangle 63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03" name="Rectangle 64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04" name="Rectangle 65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05" name="Rectangle 66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06" name="Rectangle 67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07" name="Rectangle 68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08" name="Rectangle 69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09" name="Rectangle 70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10" name="Rectangle 71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11" name="Rectangle 72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12" name="Rectangle 73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13" name="Rectangle 74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14" name="Rectangle 75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15" name="Rectangle 76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16" name="Rectangle 77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17" name="Rectangle 78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18" name="Rectangle 79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19" name="Rectangle 80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20" name="Rectangle 81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21" name="Rectangle 82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22" name="Rectangle 83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623" name="Rectangle 84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435" name="Group 85"/>
            <p:cNvGrpSpPr>
              <a:grpSpLocks/>
            </p:cNvGrpSpPr>
            <p:nvPr userDrawn="1"/>
          </p:nvGrpSpPr>
          <p:grpSpPr bwMode="auto">
            <a:xfrm>
              <a:off x="0" y="1536"/>
              <a:ext cx="240" cy="768"/>
              <a:chOff x="0" y="0"/>
              <a:chExt cx="240" cy="768"/>
            </a:xfrm>
          </p:grpSpPr>
          <p:sp>
            <p:nvSpPr>
              <p:cNvPr id="8544" name="Rectangle 86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45" name="Rectangle 87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46" name="Rectangle 88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47" name="Rectangle 89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48" name="Rectangle 90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49" name="Rectangle 91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50" name="Rectangle 92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51" name="Rectangle 93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52" name="Rectangle 94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53" name="Rectangle 95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54" name="Rectangle 96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55" name="Rectangle 97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56" name="Rectangle 98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57" name="Rectangle 99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58" name="Rectangle 100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59" name="Rectangle 101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60" name="Rectangle 102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61" name="Rectangle 103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62" name="Rectangle 104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63" name="Rectangle 105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64" name="Rectangle 106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65" name="Rectangle 107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66" name="Rectangle 108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67" name="Rectangle 109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68" name="Rectangle 110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69" name="Rectangle 111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70" name="Rectangle 112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71" name="Rectangle 113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72" name="Rectangle 114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73" name="Rectangle 115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74" name="Rectangle 116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75" name="Rectangle 117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76" name="Rectangle 118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77" name="Rectangle 119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78" name="Rectangle 120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79" name="Rectangle 121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80" name="Rectangle 122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81" name="Rectangle 123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82" name="Rectangle 124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83" name="Rectangle 125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436" name="Group 126"/>
            <p:cNvGrpSpPr>
              <a:grpSpLocks/>
            </p:cNvGrpSpPr>
            <p:nvPr userDrawn="1"/>
          </p:nvGrpSpPr>
          <p:grpSpPr bwMode="auto">
            <a:xfrm>
              <a:off x="0" y="2304"/>
              <a:ext cx="240" cy="768"/>
              <a:chOff x="0" y="0"/>
              <a:chExt cx="240" cy="768"/>
            </a:xfrm>
          </p:grpSpPr>
          <p:sp>
            <p:nvSpPr>
              <p:cNvPr id="8504" name="Rectangle 127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05" name="Rectangle 128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06" name="Rectangle 129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07" name="Rectangle 130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08" name="Rectangle 131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09" name="Rectangle 132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10" name="Rectangle 133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11" name="Rectangle 134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12" name="Rectangle 135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13" name="Rectangle 136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14" name="Rectangle 137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15" name="Rectangle 138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16" name="Rectangle 139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17" name="Rectangle 140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18" name="Rectangle 141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19" name="Rectangle 142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20" name="Rectangle 143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21" name="Rectangle 144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22" name="Rectangle 145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23" name="Rectangle 146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24" name="Rectangle 147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25" name="Rectangle 148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26" name="Rectangle 149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27" name="Rectangle 150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28" name="Rectangle 151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29" name="Rectangle 152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30" name="Rectangle 153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31" name="Rectangle 154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32" name="Rectangle 155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33" name="Rectangle 156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34" name="Rectangle 157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35" name="Rectangle 158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36" name="Rectangle 159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37" name="Rectangle 160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38" name="Rectangle 161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39" name="Rectangle 162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40" name="Rectangle 163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41" name="Rectangle 164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42" name="Rectangle 165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43" name="Rectangle 166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437" name="Group 167"/>
            <p:cNvGrpSpPr>
              <a:grpSpLocks/>
            </p:cNvGrpSpPr>
            <p:nvPr userDrawn="1"/>
          </p:nvGrpSpPr>
          <p:grpSpPr bwMode="auto">
            <a:xfrm>
              <a:off x="0" y="3072"/>
              <a:ext cx="240" cy="768"/>
              <a:chOff x="0" y="3072"/>
              <a:chExt cx="240" cy="768"/>
            </a:xfrm>
          </p:grpSpPr>
          <p:sp>
            <p:nvSpPr>
              <p:cNvPr id="8464" name="Rectangle 168"/>
              <p:cNvSpPr>
                <a:spLocks noChangeArrowheads="1"/>
              </p:cNvSpPr>
              <p:nvPr userDrawn="1"/>
            </p:nvSpPr>
            <p:spPr bwMode="auto">
              <a:xfrm>
                <a:off x="0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65" name="Rectangle 169"/>
              <p:cNvSpPr>
                <a:spLocks noChangeArrowheads="1"/>
              </p:cNvSpPr>
              <p:nvPr userDrawn="1"/>
            </p:nvSpPr>
            <p:spPr bwMode="auto">
              <a:xfrm>
                <a:off x="48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66" name="Rectangle 170"/>
              <p:cNvSpPr>
                <a:spLocks noChangeArrowheads="1"/>
              </p:cNvSpPr>
              <p:nvPr userDrawn="1"/>
            </p:nvSpPr>
            <p:spPr bwMode="auto">
              <a:xfrm>
                <a:off x="96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67" name="Rectangle 171"/>
              <p:cNvSpPr>
                <a:spLocks noChangeArrowheads="1"/>
              </p:cNvSpPr>
              <p:nvPr userDrawn="1"/>
            </p:nvSpPr>
            <p:spPr bwMode="auto">
              <a:xfrm>
                <a:off x="144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68" name="Rectangle 172"/>
              <p:cNvSpPr>
                <a:spLocks noChangeArrowheads="1"/>
              </p:cNvSpPr>
              <p:nvPr userDrawn="1"/>
            </p:nvSpPr>
            <p:spPr bwMode="auto">
              <a:xfrm>
                <a:off x="192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69" name="Rectangle 173"/>
              <p:cNvSpPr>
                <a:spLocks noChangeArrowheads="1"/>
              </p:cNvSpPr>
              <p:nvPr userDrawn="1"/>
            </p:nvSpPr>
            <p:spPr bwMode="auto">
              <a:xfrm>
                <a:off x="0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70" name="Rectangle 174"/>
              <p:cNvSpPr>
                <a:spLocks noChangeArrowheads="1"/>
              </p:cNvSpPr>
              <p:nvPr userDrawn="1"/>
            </p:nvSpPr>
            <p:spPr bwMode="auto">
              <a:xfrm>
                <a:off x="48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71" name="Rectangle 175"/>
              <p:cNvSpPr>
                <a:spLocks noChangeArrowheads="1"/>
              </p:cNvSpPr>
              <p:nvPr userDrawn="1"/>
            </p:nvSpPr>
            <p:spPr bwMode="auto">
              <a:xfrm>
                <a:off x="96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72" name="Rectangle 176"/>
              <p:cNvSpPr>
                <a:spLocks noChangeArrowheads="1"/>
              </p:cNvSpPr>
              <p:nvPr userDrawn="1"/>
            </p:nvSpPr>
            <p:spPr bwMode="auto">
              <a:xfrm>
                <a:off x="144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73" name="Rectangle 177"/>
              <p:cNvSpPr>
                <a:spLocks noChangeArrowheads="1"/>
              </p:cNvSpPr>
              <p:nvPr userDrawn="1"/>
            </p:nvSpPr>
            <p:spPr bwMode="auto">
              <a:xfrm>
                <a:off x="192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74" name="Rectangle 178"/>
              <p:cNvSpPr>
                <a:spLocks noChangeArrowheads="1"/>
              </p:cNvSpPr>
              <p:nvPr userDrawn="1"/>
            </p:nvSpPr>
            <p:spPr bwMode="auto">
              <a:xfrm>
                <a:off x="0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75" name="Rectangle 179"/>
              <p:cNvSpPr>
                <a:spLocks noChangeArrowheads="1"/>
              </p:cNvSpPr>
              <p:nvPr userDrawn="1"/>
            </p:nvSpPr>
            <p:spPr bwMode="auto">
              <a:xfrm>
                <a:off x="48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76" name="Rectangle 180"/>
              <p:cNvSpPr>
                <a:spLocks noChangeArrowheads="1"/>
              </p:cNvSpPr>
              <p:nvPr userDrawn="1"/>
            </p:nvSpPr>
            <p:spPr bwMode="auto">
              <a:xfrm>
                <a:off x="96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77" name="Rectangle 181"/>
              <p:cNvSpPr>
                <a:spLocks noChangeArrowheads="1"/>
              </p:cNvSpPr>
              <p:nvPr userDrawn="1"/>
            </p:nvSpPr>
            <p:spPr bwMode="auto">
              <a:xfrm>
                <a:off x="144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78" name="Rectangle 182"/>
              <p:cNvSpPr>
                <a:spLocks noChangeArrowheads="1"/>
              </p:cNvSpPr>
              <p:nvPr userDrawn="1"/>
            </p:nvSpPr>
            <p:spPr bwMode="auto">
              <a:xfrm>
                <a:off x="192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79" name="Rectangle 183"/>
              <p:cNvSpPr>
                <a:spLocks noChangeArrowheads="1"/>
              </p:cNvSpPr>
              <p:nvPr userDrawn="1"/>
            </p:nvSpPr>
            <p:spPr bwMode="auto">
              <a:xfrm>
                <a:off x="0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80" name="Rectangle 184"/>
              <p:cNvSpPr>
                <a:spLocks noChangeArrowheads="1"/>
              </p:cNvSpPr>
              <p:nvPr userDrawn="1"/>
            </p:nvSpPr>
            <p:spPr bwMode="auto">
              <a:xfrm>
                <a:off x="48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81" name="Rectangle 185"/>
              <p:cNvSpPr>
                <a:spLocks noChangeArrowheads="1"/>
              </p:cNvSpPr>
              <p:nvPr userDrawn="1"/>
            </p:nvSpPr>
            <p:spPr bwMode="auto">
              <a:xfrm>
                <a:off x="96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82" name="Rectangle 186"/>
              <p:cNvSpPr>
                <a:spLocks noChangeArrowheads="1"/>
              </p:cNvSpPr>
              <p:nvPr userDrawn="1"/>
            </p:nvSpPr>
            <p:spPr bwMode="auto">
              <a:xfrm>
                <a:off x="144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83" name="Rectangle 187"/>
              <p:cNvSpPr>
                <a:spLocks noChangeArrowheads="1"/>
              </p:cNvSpPr>
              <p:nvPr userDrawn="1"/>
            </p:nvSpPr>
            <p:spPr bwMode="auto">
              <a:xfrm>
                <a:off x="192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84" name="Rectangle 188"/>
              <p:cNvSpPr>
                <a:spLocks noChangeArrowheads="1"/>
              </p:cNvSpPr>
              <p:nvPr userDrawn="1"/>
            </p:nvSpPr>
            <p:spPr bwMode="auto">
              <a:xfrm>
                <a:off x="0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85" name="Rectangle 189"/>
              <p:cNvSpPr>
                <a:spLocks noChangeArrowheads="1"/>
              </p:cNvSpPr>
              <p:nvPr userDrawn="1"/>
            </p:nvSpPr>
            <p:spPr bwMode="auto">
              <a:xfrm>
                <a:off x="48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86" name="Rectangle 190"/>
              <p:cNvSpPr>
                <a:spLocks noChangeArrowheads="1"/>
              </p:cNvSpPr>
              <p:nvPr userDrawn="1"/>
            </p:nvSpPr>
            <p:spPr bwMode="auto">
              <a:xfrm>
                <a:off x="96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87" name="Rectangle 191"/>
              <p:cNvSpPr>
                <a:spLocks noChangeArrowheads="1"/>
              </p:cNvSpPr>
              <p:nvPr userDrawn="1"/>
            </p:nvSpPr>
            <p:spPr bwMode="auto">
              <a:xfrm>
                <a:off x="144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88" name="Rectangle 192"/>
              <p:cNvSpPr>
                <a:spLocks noChangeArrowheads="1"/>
              </p:cNvSpPr>
              <p:nvPr userDrawn="1"/>
            </p:nvSpPr>
            <p:spPr bwMode="auto">
              <a:xfrm>
                <a:off x="192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89" name="Rectangle 193"/>
              <p:cNvSpPr>
                <a:spLocks noChangeArrowheads="1"/>
              </p:cNvSpPr>
              <p:nvPr userDrawn="1"/>
            </p:nvSpPr>
            <p:spPr bwMode="auto">
              <a:xfrm>
                <a:off x="0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90" name="Rectangle 194"/>
              <p:cNvSpPr>
                <a:spLocks noChangeArrowheads="1"/>
              </p:cNvSpPr>
              <p:nvPr userDrawn="1"/>
            </p:nvSpPr>
            <p:spPr bwMode="auto">
              <a:xfrm>
                <a:off x="48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91" name="Rectangle 195"/>
              <p:cNvSpPr>
                <a:spLocks noChangeArrowheads="1"/>
              </p:cNvSpPr>
              <p:nvPr userDrawn="1"/>
            </p:nvSpPr>
            <p:spPr bwMode="auto">
              <a:xfrm>
                <a:off x="96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92" name="Rectangle 196"/>
              <p:cNvSpPr>
                <a:spLocks noChangeArrowheads="1"/>
              </p:cNvSpPr>
              <p:nvPr userDrawn="1"/>
            </p:nvSpPr>
            <p:spPr bwMode="auto">
              <a:xfrm>
                <a:off x="144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93" name="Rectangle 197"/>
              <p:cNvSpPr>
                <a:spLocks noChangeArrowheads="1"/>
              </p:cNvSpPr>
              <p:nvPr userDrawn="1"/>
            </p:nvSpPr>
            <p:spPr bwMode="auto">
              <a:xfrm>
                <a:off x="192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94" name="Rectangle 198"/>
              <p:cNvSpPr>
                <a:spLocks noChangeArrowheads="1"/>
              </p:cNvSpPr>
              <p:nvPr userDrawn="1"/>
            </p:nvSpPr>
            <p:spPr bwMode="auto">
              <a:xfrm>
                <a:off x="0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95" name="Rectangle 199"/>
              <p:cNvSpPr>
                <a:spLocks noChangeArrowheads="1"/>
              </p:cNvSpPr>
              <p:nvPr userDrawn="1"/>
            </p:nvSpPr>
            <p:spPr bwMode="auto">
              <a:xfrm>
                <a:off x="48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96" name="Rectangle 200"/>
              <p:cNvSpPr>
                <a:spLocks noChangeArrowheads="1"/>
              </p:cNvSpPr>
              <p:nvPr userDrawn="1"/>
            </p:nvSpPr>
            <p:spPr bwMode="auto">
              <a:xfrm>
                <a:off x="96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97" name="Rectangle 201"/>
              <p:cNvSpPr>
                <a:spLocks noChangeArrowheads="1"/>
              </p:cNvSpPr>
              <p:nvPr userDrawn="1"/>
            </p:nvSpPr>
            <p:spPr bwMode="auto">
              <a:xfrm>
                <a:off x="144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98" name="Rectangle 202"/>
              <p:cNvSpPr>
                <a:spLocks noChangeArrowheads="1"/>
              </p:cNvSpPr>
              <p:nvPr userDrawn="1"/>
            </p:nvSpPr>
            <p:spPr bwMode="auto">
              <a:xfrm>
                <a:off x="192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99" name="Rectangle 203"/>
              <p:cNvSpPr>
                <a:spLocks noChangeArrowheads="1"/>
              </p:cNvSpPr>
              <p:nvPr userDrawn="1"/>
            </p:nvSpPr>
            <p:spPr bwMode="auto">
              <a:xfrm>
                <a:off x="0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00" name="Rectangle 204"/>
              <p:cNvSpPr>
                <a:spLocks noChangeArrowheads="1"/>
              </p:cNvSpPr>
              <p:nvPr userDrawn="1"/>
            </p:nvSpPr>
            <p:spPr bwMode="auto">
              <a:xfrm>
                <a:off x="48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01" name="Rectangle 205"/>
              <p:cNvSpPr>
                <a:spLocks noChangeArrowheads="1"/>
              </p:cNvSpPr>
              <p:nvPr userDrawn="1"/>
            </p:nvSpPr>
            <p:spPr bwMode="auto">
              <a:xfrm>
                <a:off x="96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02" name="Rectangle 206"/>
              <p:cNvSpPr>
                <a:spLocks noChangeArrowheads="1"/>
              </p:cNvSpPr>
              <p:nvPr userDrawn="1"/>
            </p:nvSpPr>
            <p:spPr bwMode="auto">
              <a:xfrm>
                <a:off x="144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503" name="Rectangle 207"/>
              <p:cNvSpPr>
                <a:spLocks noChangeArrowheads="1"/>
              </p:cNvSpPr>
              <p:nvPr userDrawn="1"/>
            </p:nvSpPr>
            <p:spPr bwMode="auto">
              <a:xfrm>
                <a:off x="192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438" name="Group 208"/>
            <p:cNvGrpSpPr>
              <a:grpSpLocks/>
            </p:cNvGrpSpPr>
            <p:nvPr userDrawn="1"/>
          </p:nvGrpSpPr>
          <p:grpSpPr bwMode="auto">
            <a:xfrm>
              <a:off x="0" y="3840"/>
              <a:ext cx="240" cy="480"/>
              <a:chOff x="0" y="3840"/>
              <a:chExt cx="240" cy="480"/>
            </a:xfrm>
          </p:grpSpPr>
          <p:sp>
            <p:nvSpPr>
              <p:cNvPr id="8439" name="Rectangle 209"/>
              <p:cNvSpPr>
                <a:spLocks noChangeArrowheads="1"/>
              </p:cNvSpPr>
              <p:nvPr userDrawn="1"/>
            </p:nvSpPr>
            <p:spPr bwMode="auto">
              <a:xfrm>
                <a:off x="0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40" name="Rectangle 210"/>
              <p:cNvSpPr>
                <a:spLocks noChangeArrowheads="1"/>
              </p:cNvSpPr>
              <p:nvPr userDrawn="1"/>
            </p:nvSpPr>
            <p:spPr bwMode="auto">
              <a:xfrm>
                <a:off x="48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41" name="Rectangle 211"/>
              <p:cNvSpPr>
                <a:spLocks noChangeArrowheads="1"/>
              </p:cNvSpPr>
              <p:nvPr userDrawn="1"/>
            </p:nvSpPr>
            <p:spPr bwMode="auto">
              <a:xfrm>
                <a:off x="96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42" name="Rectangle 212"/>
              <p:cNvSpPr>
                <a:spLocks noChangeArrowheads="1"/>
              </p:cNvSpPr>
              <p:nvPr userDrawn="1"/>
            </p:nvSpPr>
            <p:spPr bwMode="auto">
              <a:xfrm>
                <a:off x="144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43" name="Rectangle 213"/>
              <p:cNvSpPr>
                <a:spLocks noChangeArrowheads="1"/>
              </p:cNvSpPr>
              <p:nvPr userDrawn="1"/>
            </p:nvSpPr>
            <p:spPr bwMode="auto">
              <a:xfrm>
                <a:off x="192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44" name="Rectangle 214"/>
              <p:cNvSpPr>
                <a:spLocks noChangeArrowheads="1"/>
              </p:cNvSpPr>
              <p:nvPr userDrawn="1"/>
            </p:nvSpPr>
            <p:spPr bwMode="auto">
              <a:xfrm>
                <a:off x="0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45" name="Rectangle 215"/>
              <p:cNvSpPr>
                <a:spLocks noChangeArrowheads="1"/>
              </p:cNvSpPr>
              <p:nvPr userDrawn="1"/>
            </p:nvSpPr>
            <p:spPr bwMode="auto">
              <a:xfrm>
                <a:off x="48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46" name="Rectangle 216"/>
              <p:cNvSpPr>
                <a:spLocks noChangeArrowheads="1"/>
              </p:cNvSpPr>
              <p:nvPr userDrawn="1"/>
            </p:nvSpPr>
            <p:spPr bwMode="auto">
              <a:xfrm>
                <a:off x="96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47" name="Rectangle 217"/>
              <p:cNvSpPr>
                <a:spLocks noChangeArrowheads="1"/>
              </p:cNvSpPr>
              <p:nvPr userDrawn="1"/>
            </p:nvSpPr>
            <p:spPr bwMode="auto">
              <a:xfrm>
                <a:off x="144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48" name="Rectangle 218"/>
              <p:cNvSpPr>
                <a:spLocks noChangeArrowheads="1"/>
              </p:cNvSpPr>
              <p:nvPr userDrawn="1"/>
            </p:nvSpPr>
            <p:spPr bwMode="auto">
              <a:xfrm>
                <a:off x="192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49" name="Rectangle 219"/>
              <p:cNvSpPr>
                <a:spLocks noChangeArrowheads="1"/>
              </p:cNvSpPr>
              <p:nvPr userDrawn="1"/>
            </p:nvSpPr>
            <p:spPr bwMode="auto">
              <a:xfrm>
                <a:off x="0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50" name="Rectangle 220"/>
              <p:cNvSpPr>
                <a:spLocks noChangeArrowheads="1"/>
              </p:cNvSpPr>
              <p:nvPr userDrawn="1"/>
            </p:nvSpPr>
            <p:spPr bwMode="auto">
              <a:xfrm>
                <a:off x="48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51" name="Rectangle 221"/>
              <p:cNvSpPr>
                <a:spLocks noChangeArrowheads="1"/>
              </p:cNvSpPr>
              <p:nvPr userDrawn="1"/>
            </p:nvSpPr>
            <p:spPr bwMode="auto">
              <a:xfrm>
                <a:off x="96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52" name="Rectangle 222"/>
              <p:cNvSpPr>
                <a:spLocks noChangeArrowheads="1"/>
              </p:cNvSpPr>
              <p:nvPr userDrawn="1"/>
            </p:nvSpPr>
            <p:spPr bwMode="auto">
              <a:xfrm>
                <a:off x="144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53" name="Rectangle 223"/>
              <p:cNvSpPr>
                <a:spLocks noChangeArrowheads="1"/>
              </p:cNvSpPr>
              <p:nvPr userDrawn="1"/>
            </p:nvSpPr>
            <p:spPr bwMode="auto">
              <a:xfrm>
                <a:off x="192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54" name="Rectangle 224"/>
              <p:cNvSpPr>
                <a:spLocks noChangeArrowheads="1"/>
              </p:cNvSpPr>
              <p:nvPr userDrawn="1"/>
            </p:nvSpPr>
            <p:spPr bwMode="auto">
              <a:xfrm>
                <a:off x="0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55" name="Rectangle 225"/>
              <p:cNvSpPr>
                <a:spLocks noChangeArrowheads="1"/>
              </p:cNvSpPr>
              <p:nvPr userDrawn="1"/>
            </p:nvSpPr>
            <p:spPr bwMode="auto">
              <a:xfrm>
                <a:off x="48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56" name="Rectangle 226"/>
              <p:cNvSpPr>
                <a:spLocks noChangeArrowheads="1"/>
              </p:cNvSpPr>
              <p:nvPr userDrawn="1"/>
            </p:nvSpPr>
            <p:spPr bwMode="auto">
              <a:xfrm>
                <a:off x="96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57" name="Rectangle 227"/>
              <p:cNvSpPr>
                <a:spLocks noChangeArrowheads="1"/>
              </p:cNvSpPr>
              <p:nvPr userDrawn="1"/>
            </p:nvSpPr>
            <p:spPr bwMode="auto">
              <a:xfrm>
                <a:off x="144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58" name="Rectangle 228"/>
              <p:cNvSpPr>
                <a:spLocks noChangeArrowheads="1"/>
              </p:cNvSpPr>
              <p:nvPr userDrawn="1"/>
            </p:nvSpPr>
            <p:spPr bwMode="auto">
              <a:xfrm>
                <a:off x="192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59" name="Rectangle 229"/>
              <p:cNvSpPr>
                <a:spLocks noChangeArrowheads="1"/>
              </p:cNvSpPr>
              <p:nvPr userDrawn="1"/>
            </p:nvSpPr>
            <p:spPr bwMode="auto">
              <a:xfrm>
                <a:off x="0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60" name="Rectangle 230"/>
              <p:cNvSpPr>
                <a:spLocks noChangeArrowheads="1"/>
              </p:cNvSpPr>
              <p:nvPr userDrawn="1"/>
            </p:nvSpPr>
            <p:spPr bwMode="auto">
              <a:xfrm>
                <a:off x="48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61" name="Rectangle 231"/>
              <p:cNvSpPr>
                <a:spLocks noChangeArrowheads="1"/>
              </p:cNvSpPr>
              <p:nvPr userDrawn="1"/>
            </p:nvSpPr>
            <p:spPr bwMode="auto">
              <a:xfrm>
                <a:off x="96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62" name="Rectangle 232"/>
              <p:cNvSpPr>
                <a:spLocks noChangeArrowheads="1"/>
              </p:cNvSpPr>
              <p:nvPr userDrawn="1"/>
            </p:nvSpPr>
            <p:spPr bwMode="auto">
              <a:xfrm>
                <a:off x="144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63" name="Rectangle 233"/>
              <p:cNvSpPr>
                <a:spLocks noChangeArrowheads="1"/>
              </p:cNvSpPr>
              <p:nvPr userDrawn="1"/>
            </p:nvSpPr>
            <p:spPr bwMode="auto">
              <a:xfrm>
                <a:off x="192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</p:grpSp>
      <p:grpSp>
        <p:nvGrpSpPr>
          <p:cNvPr id="8195" name="Group 234"/>
          <p:cNvGrpSpPr>
            <a:grpSpLocks/>
          </p:cNvGrpSpPr>
          <p:nvPr/>
        </p:nvGrpSpPr>
        <p:grpSpPr bwMode="auto">
          <a:xfrm>
            <a:off x="0" y="0"/>
            <a:ext cx="381000" cy="6858000"/>
            <a:chOff x="0" y="0"/>
            <a:chExt cx="240" cy="4320"/>
          </a:xfrm>
        </p:grpSpPr>
        <p:grpSp>
          <p:nvGrpSpPr>
            <p:cNvPr id="8202" name="Group 235"/>
            <p:cNvGrpSpPr>
              <a:grpSpLocks/>
            </p:cNvGrpSpPr>
            <p:nvPr userDrawn="1"/>
          </p:nvGrpSpPr>
          <p:grpSpPr bwMode="auto">
            <a:xfrm>
              <a:off x="0" y="0"/>
              <a:ext cx="240" cy="768"/>
              <a:chOff x="0" y="0"/>
              <a:chExt cx="240" cy="768"/>
            </a:xfrm>
          </p:grpSpPr>
          <p:sp>
            <p:nvSpPr>
              <p:cNvPr id="8393" name="Rectangle 236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94" name="Rectangle 237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95" name="Rectangle 238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96" name="Rectangle 239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97" name="Rectangle 240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98" name="Rectangle 241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99" name="Rectangle 242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00" name="Rectangle 243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01" name="Rectangle 244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02" name="Rectangle 245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03" name="Rectangle 246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04" name="Rectangle 247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05" name="Rectangle 248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06" name="Rectangle 249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07" name="Rectangle 250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08" name="Rectangle 251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09" name="Rectangle 252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10" name="Rectangle 253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11" name="Rectangle 254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12" name="Rectangle 255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13" name="Rectangle 256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14" name="Rectangle 257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15" name="Rectangle 258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16" name="Rectangle 259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17" name="Rectangle 260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18" name="Rectangle 261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19" name="Rectangle 262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20" name="Rectangle 263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21" name="Rectangle 264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22" name="Rectangle 265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23" name="Rectangle 266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24" name="Rectangle 267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25" name="Rectangle 268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26" name="Rectangle 269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27" name="Rectangle 270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28" name="Rectangle 271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29" name="Rectangle 272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30" name="Rectangle 273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31" name="Rectangle 274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432" name="Rectangle 275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203" name="Group 276"/>
            <p:cNvGrpSpPr>
              <a:grpSpLocks/>
            </p:cNvGrpSpPr>
            <p:nvPr userDrawn="1"/>
          </p:nvGrpSpPr>
          <p:grpSpPr bwMode="auto">
            <a:xfrm>
              <a:off x="0" y="768"/>
              <a:ext cx="240" cy="768"/>
              <a:chOff x="0" y="0"/>
              <a:chExt cx="240" cy="768"/>
            </a:xfrm>
          </p:grpSpPr>
          <p:sp>
            <p:nvSpPr>
              <p:cNvPr id="8353" name="Rectangle 277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54" name="Rectangle 278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55" name="Rectangle 279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56" name="Rectangle 280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57" name="Rectangle 281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58" name="Rectangle 282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59" name="Rectangle 283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60" name="Rectangle 284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61" name="Rectangle 285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62" name="Rectangle 286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63" name="Rectangle 287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64" name="Rectangle 288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65" name="Rectangle 289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66" name="Rectangle 290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67" name="Rectangle 291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68" name="Rectangle 292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69" name="Rectangle 293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70" name="Rectangle 294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71" name="Rectangle 295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72" name="Rectangle 296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73" name="Rectangle 297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74" name="Rectangle 298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75" name="Rectangle 299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76" name="Rectangle 300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77" name="Rectangle 301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78" name="Rectangle 302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79" name="Rectangle 303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80" name="Rectangle 304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81" name="Rectangle 305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82" name="Rectangle 306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83" name="Rectangle 307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84" name="Rectangle 308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85" name="Rectangle 309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86" name="Rectangle 310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87" name="Rectangle 311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88" name="Rectangle 312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89" name="Rectangle 313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90" name="Rectangle 314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91" name="Rectangle 315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92" name="Rectangle 316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204" name="Group 317"/>
            <p:cNvGrpSpPr>
              <a:grpSpLocks/>
            </p:cNvGrpSpPr>
            <p:nvPr userDrawn="1"/>
          </p:nvGrpSpPr>
          <p:grpSpPr bwMode="auto">
            <a:xfrm>
              <a:off x="0" y="1536"/>
              <a:ext cx="240" cy="768"/>
              <a:chOff x="0" y="0"/>
              <a:chExt cx="240" cy="768"/>
            </a:xfrm>
          </p:grpSpPr>
          <p:sp>
            <p:nvSpPr>
              <p:cNvPr id="8313" name="Rectangle 318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14" name="Rectangle 319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15" name="Rectangle 320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16" name="Rectangle 321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17" name="Rectangle 322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18" name="Rectangle 323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19" name="Rectangle 324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20" name="Rectangle 325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21" name="Rectangle 326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22" name="Rectangle 327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23" name="Rectangle 328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24" name="Rectangle 329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25" name="Rectangle 330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26" name="Rectangle 331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27" name="Rectangle 332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28" name="Rectangle 333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29" name="Rectangle 334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30" name="Rectangle 335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31" name="Rectangle 336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32" name="Rectangle 337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33" name="Rectangle 338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34" name="Rectangle 339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35" name="Rectangle 340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36" name="Rectangle 341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37" name="Rectangle 342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38" name="Rectangle 343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39" name="Rectangle 344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40" name="Rectangle 345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41" name="Rectangle 346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42" name="Rectangle 347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43" name="Rectangle 348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44" name="Rectangle 349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45" name="Rectangle 350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46" name="Rectangle 351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47" name="Rectangle 352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48" name="Rectangle 353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49" name="Rectangle 354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50" name="Rectangle 355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51" name="Rectangle 356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52" name="Rectangle 357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205" name="Group 358"/>
            <p:cNvGrpSpPr>
              <a:grpSpLocks/>
            </p:cNvGrpSpPr>
            <p:nvPr userDrawn="1"/>
          </p:nvGrpSpPr>
          <p:grpSpPr bwMode="auto">
            <a:xfrm>
              <a:off x="0" y="2304"/>
              <a:ext cx="240" cy="768"/>
              <a:chOff x="0" y="0"/>
              <a:chExt cx="240" cy="768"/>
            </a:xfrm>
          </p:grpSpPr>
          <p:sp>
            <p:nvSpPr>
              <p:cNvPr id="8273" name="Rectangle 359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74" name="Rectangle 360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75" name="Rectangle 361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76" name="Rectangle 362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77" name="Rectangle 363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78" name="Rectangle 364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79" name="Rectangle 365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80" name="Rectangle 366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81" name="Rectangle 367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82" name="Rectangle 368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83" name="Rectangle 369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84" name="Rectangle 370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85" name="Rectangle 371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86" name="Rectangle 372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87" name="Rectangle 373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88" name="Rectangle 374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89" name="Rectangle 375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90" name="Rectangle 376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91" name="Rectangle 377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92" name="Rectangle 378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93" name="Rectangle 379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94" name="Rectangle 380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95" name="Rectangle 381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96" name="Rectangle 382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97" name="Rectangle 383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98" name="Rectangle 384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99" name="Rectangle 385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00" name="Rectangle 386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01" name="Rectangle 387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02" name="Rectangle 388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03" name="Rectangle 389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04" name="Rectangle 390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05" name="Rectangle 391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06" name="Rectangle 392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07" name="Rectangle 393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08" name="Rectangle 394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09" name="Rectangle 395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10" name="Rectangle 396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11" name="Rectangle 397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312" name="Rectangle 398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206" name="Group 399"/>
            <p:cNvGrpSpPr>
              <a:grpSpLocks/>
            </p:cNvGrpSpPr>
            <p:nvPr userDrawn="1"/>
          </p:nvGrpSpPr>
          <p:grpSpPr bwMode="auto">
            <a:xfrm>
              <a:off x="0" y="3072"/>
              <a:ext cx="240" cy="768"/>
              <a:chOff x="0" y="3072"/>
              <a:chExt cx="240" cy="768"/>
            </a:xfrm>
          </p:grpSpPr>
          <p:sp>
            <p:nvSpPr>
              <p:cNvPr id="8233" name="Rectangle 400"/>
              <p:cNvSpPr>
                <a:spLocks noChangeArrowheads="1"/>
              </p:cNvSpPr>
              <p:nvPr userDrawn="1"/>
            </p:nvSpPr>
            <p:spPr bwMode="auto">
              <a:xfrm>
                <a:off x="0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34" name="Rectangle 401"/>
              <p:cNvSpPr>
                <a:spLocks noChangeArrowheads="1"/>
              </p:cNvSpPr>
              <p:nvPr userDrawn="1"/>
            </p:nvSpPr>
            <p:spPr bwMode="auto">
              <a:xfrm>
                <a:off x="48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35" name="Rectangle 402"/>
              <p:cNvSpPr>
                <a:spLocks noChangeArrowheads="1"/>
              </p:cNvSpPr>
              <p:nvPr userDrawn="1"/>
            </p:nvSpPr>
            <p:spPr bwMode="auto">
              <a:xfrm>
                <a:off x="96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36" name="Rectangle 403"/>
              <p:cNvSpPr>
                <a:spLocks noChangeArrowheads="1"/>
              </p:cNvSpPr>
              <p:nvPr userDrawn="1"/>
            </p:nvSpPr>
            <p:spPr bwMode="auto">
              <a:xfrm>
                <a:off x="144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37" name="Rectangle 404"/>
              <p:cNvSpPr>
                <a:spLocks noChangeArrowheads="1"/>
              </p:cNvSpPr>
              <p:nvPr userDrawn="1"/>
            </p:nvSpPr>
            <p:spPr bwMode="auto">
              <a:xfrm>
                <a:off x="192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38" name="Rectangle 405"/>
              <p:cNvSpPr>
                <a:spLocks noChangeArrowheads="1"/>
              </p:cNvSpPr>
              <p:nvPr userDrawn="1"/>
            </p:nvSpPr>
            <p:spPr bwMode="auto">
              <a:xfrm>
                <a:off x="0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39" name="Rectangle 406"/>
              <p:cNvSpPr>
                <a:spLocks noChangeArrowheads="1"/>
              </p:cNvSpPr>
              <p:nvPr userDrawn="1"/>
            </p:nvSpPr>
            <p:spPr bwMode="auto">
              <a:xfrm>
                <a:off x="48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40" name="Rectangle 407"/>
              <p:cNvSpPr>
                <a:spLocks noChangeArrowheads="1"/>
              </p:cNvSpPr>
              <p:nvPr userDrawn="1"/>
            </p:nvSpPr>
            <p:spPr bwMode="auto">
              <a:xfrm>
                <a:off x="96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41" name="Rectangle 408"/>
              <p:cNvSpPr>
                <a:spLocks noChangeArrowheads="1"/>
              </p:cNvSpPr>
              <p:nvPr userDrawn="1"/>
            </p:nvSpPr>
            <p:spPr bwMode="auto">
              <a:xfrm>
                <a:off x="144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42" name="Rectangle 409"/>
              <p:cNvSpPr>
                <a:spLocks noChangeArrowheads="1"/>
              </p:cNvSpPr>
              <p:nvPr userDrawn="1"/>
            </p:nvSpPr>
            <p:spPr bwMode="auto">
              <a:xfrm>
                <a:off x="192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43" name="Rectangle 410"/>
              <p:cNvSpPr>
                <a:spLocks noChangeArrowheads="1"/>
              </p:cNvSpPr>
              <p:nvPr userDrawn="1"/>
            </p:nvSpPr>
            <p:spPr bwMode="auto">
              <a:xfrm>
                <a:off x="0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44" name="Rectangle 411"/>
              <p:cNvSpPr>
                <a:spLocks noChangeArrowheads="1"/>
              </p:cNvSpPr>
              <p:nvPr userDrawn="1"/>
            </p:nvSpPr>
            <p:spPr bwMode="auto">
              <a:xfrm>
                <a:off x="48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45" name="Rectangle 412"/>
              <p:cNvSpPr>
                <a:spLocks noChangeArrowheads="1"/>
              </p:cNvSpPr>
              <p:nvPr userDrawn="1"/>
            </p:nvSpPr>
            <p:spPr bwMode="auto">
              <a:xfrm>
                <a:off x="96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46" name="Rectangle 413"/>
              <p:cNvSpPr>
                <a:spLocks noChangeArrowheads="1"/>
              </p:cNvSpPr>
              <p:nvPr userDrawn="1"/>
            </p:nvSpPr>
            <p:spPr bwMode="auto">
              <a:xfrm>
                <a:off x="144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47" name="Rectangle 414"/>
              <p:cNvSpPr>
                <a:spLocks noChangeArrowheads="1"/>
              </p:cNvSpPr>
              <p:nvPr userDrawn="1"/>
            </p:nvSpPr>
            <p:spPr bwMode="auto">
              <a:xfrm>
                <a:off x="192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48" name="Rectangle 415"/>
              <p:cNvSpPr>
                <a:spLocks noChangeArrowheads="1"/>
              </p:cNvSpPr>
              <p:nvPr userDrawn="1"/>
            </p:nvSpPr>
            <p:spPr bwMode="auto">
              <a:xfrm>
                <a:off x="0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49" name="Rectangle 416"/>
              <p:cNvSpPr>
                <a:spLocks noChangeArrowheads="1"/>
              </p:cNvSpPr>
              <p:nvPr userDrawn="1"/>
            </p:nvSpPr>
            <p:spPr bwMode="auto">
              <a:xfrm>
                <a:off x="48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50" name="Rectangle 417"/>
              <p:cNvSpPr>
                <a:spLocks noChangeArrowheads="1"/>
              </p:cNvSpPr>
              <p:nvPr userDrawn="1"/>
            </p:nvSpPr>
            <p:spPr bwMode="auto">
              <a:xfrm>
                <a:off x="96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51" name="Rectangle 418"/>
              <p:cNvSpPr>
                <a:spLocks noChangeArrowheads="1"/>
              </p:cNvSpPr>
              <p:nvPr userDrawn="1"/>
            </p:nvSpPr>
            <p:spPr bwMode="auto">
              <a:xfrm>
                <a:off x="144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52" name="Rectangle 419"/>
              <p:cNvSpPr>
                <a:spLocks noChangeArrowheads="1"/>
              </p:cNvSpPr>
              <p:nvPr userDrawn="1"/>
            </p:nvSpPr>
            <p:spPr bwMode="auto">
              <a:xfrm>
                <a:off x="192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53" name="Rectangle 420"/>
              <p:cNvSpPr>
                <a:spLocks noChangeArrowheads="1"/>
              </p:cNvSpPr>
              <p:nvPr userDrawn="1"/>
            </p:nvSpPr>
            <p:spPr bwMode="auto">
              <a:xfrm>
                <a:off x="0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54" name="Rectangle 421"/>
              <p:cNvSpPr>
                <a:spLocks noChangeArrowheads="1"/>
              </p:cNvSpPr>
              <p:nvPr userDrawn="1"/>
            </p:nvSpPr>
            <p:spPr bwMode="auto">
              <a:xfrm>
                <a:off x="48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55" name="Rectangle 422"/>
              <p:cNvSpPr>
                <a:spLocks noChangeArrowheads="1"/>
              </p:cNvSpPr>
              <p:nvPr userDrawn="1"/>
            </p:nvSpPr>
            <p:spPr bwMode="auto">
              <a:xfrm>
                <a:off x="96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56" name="Rectangle 423"/>
              <p:cNvSpPr>
                <a:spLocks noChangeArrowheads="1"/>
              </p:cNvSpPr>
              <p:nvPr userDrawn="1"/>
            </p:nvSpPr>
            <p:spPr bwMode="auto">
              <a:xfrm>
                <a:off x="144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57" name="Rectangle 424"/>
              <p:cNvSpPr>
                <a:spLocks noChangeArrowheads="1"/>
              </p:cNvSpPr>
              <p:nvPr userDrawn="1"/>
            </p:nvSpPr>
            <p:spPr bwMode="auto">
              <a:xfrm>
                <a:off x="192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58" name="Rectangle 425"/>
              <p:cNvSpPr>
                <a:spLocks noChangeArrowheads="1"/>
              </p:cNvSpPr>
              <p:nvPr userDrawn="1"/>
            </p:nvSpPr>
            <p:spPr bwMode="auto">
              <a:xfrm>
                <a:off x="0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59" name="Rectangle 426"/>
              <p:cNvSpPr>
                <a:spLocks noChangeArrowheads="1"/>
              </p:cNvSpPr>
              <p:nvPr userDrawn="1"/>
            </p:nvSpPr>
            <p:spPr bwMode="auto">
              <a:xfrm>
                <a:off x="48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60" name="Rectangle 427"/>
              <p:cNvSpPr>
                <a:spLocks noChangeArrowheads="1"/>
              </p:cNvSpPr>
              <p:nvPr userDrawn="1"/>
            </p:nvSpPr>
            <p:spPr bwMode="auto">
              <a:xfrm>
                <a:off x="96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61" name="Rectangle 428"/>
              <p:cNvSpPr>
                <a:spLocks noChangeArrowheads="1"/>
              </p:cNvSpPr>
              <p:nvPr userDrawn="1"/>
            </p:nvSpPr>
            <p:spPr bwMode="auto">
              <a:xfrm>
                <a:off x="144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62" name="Rectangle 429"/>
              <p:cNvSpPr>
                <a:spLocks noChangeArrowheads="1"/>
              </p:cNvSpPr>
              <p:nvPr userDrawn="1"/>
            </p:nvSpPr>
            <p:spPr bwMode="auto">
              <a:xfrm>
                <a:off x="192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63" name="Rectangle 430"/>
              <p:cNvSpPr>
                <a:spLocks noChangeArrowheads="1"/>
              </p:cNvSpPr>
              <p:nvPr userDrawn="1"/>
            </p:nvSpPr>
            <p:spPr bwMode="auto">
              <a:xfrm>
                <a:off x="0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64" name="Rectangle 431"/>
              <p:cNvSpPr>
                <a:spLocks noChangeArrowheads="1"/>
              </p:cNvSpPr>
              <p:nvPr userDrawn="1"/>
            </p:nvSpPr>
            <p:spPr bwMode="auto">
              <a:xfrm>
                <a:off x="48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65" name="Rectangle 432"/>
              <p:cNvSpPr>
                <a:spLocks noChangeArrowheads="1"/>
              </p:cNvSpPr>
              <p:nvPr userDrawn="1"/>
            </p:nvSpPr>
            <p:spPr bwMode="auto">
              <a:xfrm>
                <a:off x="96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66" name="Rectangle 433"/>
              <p:cNvSpPr>
                <a:spLocks noChangeArrowheads="1"/>
              </p:cNvSpPr>
              <p:nvPr userDrawn="1"/>
            </p:nvSpPr>
            <p:spPr bwMode="auto">
              <a:xfrm>
                <a:off x="144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67" name="Rectangle 434"/>
              <p:cNvSpPr>
                <a:spLocks noChangeArrowheads="1"/>
              </p:cNvSpPr>
              <p:nvPr userDrawn="1"/>
            </p:nvSpPr>
            <p:spPr bwMode="auto">
              <a:xfrm>
                <a:off x="192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68" name="Rectangle 435"/>
              <p:cNvSpPr>
                <a:spLocks noChangeArrowheads="1"/>
              </p:cNvSpPr>
              <p:nvPr userDrawn="1"/>
            </p:nvSpPr>
            <p:spPr bwMode="auto">
              <a:xfrm>
                <a:off x="0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69" name="Rectangle 436"/>
              <p:cNvSpPr>
                <a:spLocks noChangeArrowheads="1"/>
              </p:cNvSpPr>
              <p:nvPr userDrawn="1"/>
            </p:nvSpPr>
            <p:spPr bwMode="auto">
              <a:xfrm>
                <a:off x="48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70" name="Rectangle 437"/>
              <p:cNvSpPr>
                <a:spLocks noChangeArrowheads="1"/>
              </p:cNvSpPr>
              <p:nvPr userDrawn="1"/>
            </p:nvSpPr>
            <p:spPr bwMode="auto">
              <a:xfrm>
                <a:off x="96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71" name="Rectangle 438"/>
              <p:cNvSpPr>
                <a:spLocks noChangeArrowheads="1"/>
              </p:cNvSpPr>
              <p:nvPr userDrawn="1"/>
            </p:nvSpPr>
            <p:spPr bwMode="auto">
              <a:xfrm>
                <a:off x="144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72" name="Rectangle 439"/>
              <p:cNvSpPr>
                <a:spLocks noChangeArrowheads="1"/>
              </p:cNvSpPr>
              <p:nvPr userDrawn="1"/>
            </p:nvSpPr>
            <p:spPr bwMode="auto">
              <a:xfrm>
                <a:off x="192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8207" name="Group 440"/>
            <p:cNvGrpSpPr>
              <a:grpSpLocks/>
            </p:cNvGrpSpPr>
            <p:nvPr userDrawn="1"/>
          </p:nvGrpSpPr>
          <p:grpSpPr bwMode="auto">
            <a:xfrm>
              <a:off x="0" y="3840"/>
              <a:ext cx="240" cy="480"/>
              <a:chOff x="0" y="3840"/>
              <a:chExt cx="240" cy="480"/>
            </a:xfrm>
          </p:grpSpPr>
          <p:sp>
            <p:nvSpPr>
              <p:cNvPr id="8208" name="Rectangle 441"/>
              <p:cNvSpPr>
                <a:spLocks noChangeArrowheads="1"/>
              </p:cNvSpPr>
              <p:nvPr userDrawn="1"/>
            </p:nvSpPr>
            <p:spPr bwMode="auto">
              <a:xfrm>
                <a:off x="0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09" name="Rectangle 442"/>
              <p:cNvSpPr>
                <a:spLocks noChangeArrowheads="1"/>
              </p:cNvSpPr>
              <p:nvPr userDrawn="1"/>
            </p:nvSpPr>
            <p:spPr bwMode="auto">
              <a:xfrm>
                <a:off x="48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10" name="Rectangle 443"/>
              <p:cNvSpPr>
                <a:spLocks noChangeArrowheads="1"/>
              </p:cNvSpPr>
              <p:nvPr userDrawn="1"/>
            </p:nvSpPr>
            <p:spPr bwMode="auto">
              <a:xfrm>
                <a:off x="96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11" name="Rectangle 444"/>
              <p:cNvSpPr>
                <a:spLocks noChangeArrowheads="1"/>
              </p:cNvSpPr>
              <p:nvPr userDrawn="1"/>
            </p:nvSpPr>
            <p:spPr bwMode="auto">
              <a:xfrm>
                <a:off x="144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12" name="Rectangle 445"/>
              <p:cNvSpPr>
                <a:spLocks noChangeArrowheads="1"/>
              </p:cNvSpPr>
              <p:nvPr userDrawn="1"/>
            </p:nvSpPr>
            <p:spPr bwMode="auto">
              <a:xfrm>
                <a:off x="192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13" name="Rectangle 446"/>
              <p:cNvSpPr>
                <a:spLocks noChangeArrowheads="1"/>
              </p:cNvSpPr>
              <p:nvPr userDrawn="1"/>
            </p:nvSpPr>
            <p:spPr bwMode="auto">
              <a:xfrm>
                <a:off x="0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14" name="Rectangle 447"/>
              <p:cNvSpPr>
                <a:spLocks noChangeArrowheads="1"/>
              </p:cNvSpPr>
              <p:nvPr userDrawn="1"/>
            </p:nvSpPr>
            <p:spPr bwMode="auto">
              <a:xfrm>
                <a:off x="48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15" name="Rectangle 448"/>
              <p:cNvSpPr>
                <a:spLocks noChangeArrowheads="1"/>
              </p:cNvSpPr>
              <p:nvPr userDrawn="1"/>
            </p:nvSpPr>
            <p:spPr bwMode="auto">
              <a:xfrm>
                <a:off x="96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16" name="Rectangle 449"/>
              <p:cNvSpPr>
                <a:spLocks noChangeArrowheads="1"/>
              </p:cNvSpPr>
              <p:nvPr userDrawn="1"/>
            </p:nvSpPr>
            <p:spPr bwMode="auto">
              <a:xfrm>
                <a:off x="144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17" name="Rectangle 450"/>
              <p:cNvSpPr>
                <a:spLocks noChangeArrowheads="1"/>
              </p:cNvSpPr>
              <p:nvPr userDrawn="1"/>
            </p:nvSpPr>
            <p:spPr bwMode="auto">
              <a:xfrm>
                <a:off x="192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18" name="Rectangle 451"/>
              <p:cNvSpPr>
                <a:spLocks noChangeArrowheads="1"/>
              </p:cNvSpPr>
              <p:nvPr userDrawn="1"/>
            </p:nvSpPr>
            <p:spPr bwMode="auto">
              <a:xfrm>
                <a:off x="0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19" name="Rectangle 452"/>
              <p:cNvSpPr>
                <a:spLocks noChangeArrowheads="1"/>
              </p:cNvSpPr>
              <p:nvPr userDrawn="1"/>
            </p:nvSpPr>
            <p:spPr bwMode="auto">
              <a:xfrm>
                <a:off x="48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20" name="Rectangle 453"/>
              <p:cNvSpPr>
                <a:spLocks noChangeArrowheads="1"/>
              </p:cNvSpPr>
              <p:nvPr userDrawn="1"/>
            </p:nvSpPr>
            <p:spPr bwMode="auto">
              <a:xfrm>
                <a:off x="96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21" name="Rectangle 454"/>
              <p:cNvSpPr>
                <a:spLocks noChangeArrowheads="1"/>
              </p:cNvSpPr>
              <p:nvPr userDrawn="1"/>
            </p:nvSpPr>
            <p:spPr bwMode="auto">
              <a:xfrm>
                <a:off x="144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22" name="Rectangle 455"/>
              <p:cNvSpPr>
                <a:spLocks noChangeArrowheads="1"/>
              </p:cNvSpPr>
              <p:nvPr userDrawn="1"/>
            </p:nvSpPr>
            <p:spPr bwMode="auto">
              <a:xfrm>
                <a:off x="192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23" name="Rectangle 456"/>
              <p:cNvSpPr>
                <a:spLocks noChangeArrowheads="1"/>
              </p:cNvSpPr>
              <p:nvPr userDrawn="1"/>
            </p:nvSpPr>
            <p:spPr bwMode="auto">
              <a:xfrm>
                <a:off x="0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24" name="Rectangle 457"/>
              <p:cNvSpPr>
                <a:spLocks noChangeArrowheads="1"/>
              </p:cNvSpPr>
              <p:nvPr userDrawn="1"/>
            </p:nvSpPr>
            <p:spPr bwMode="auto">
              <a:xfrm>
                <a:off x="48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25" name="Rectangle 458"/>
              <p:cNvSpPr>
                <a:spLocks noChangeArrowheads="1"/>
              </p:cNvSpPr>
              <p:nvPr userDrawn="1"/>
            </p:nvSpPr>
            <p:spPr bwMode="auto">
              <a:xfrm>
                <a:off x="96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26" name="Rectangle 459"/>
              <p:cNvSpPr>
                <a:spLocks noChangeArrowheads="1"/>
              </p:cNvSpPr>
              <p:nvPr userDrawn="1"/>
            </p:nvSpPr>
            <p:spPr bwMode="auto">
              <a:xfrm>
                <a:off x="144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27" name="Rectangle 460"/>
              <p:cNvSpPr>
                <a:spLocks noChangeArrowheads="1"/>
              </p:cNvSpPr>
              <p:nvPr userDrawn="1"/>
            </p:nvSpPr>
            <p:spPr bwMode="auto">
              <a:xfrm>
                <a:off x="192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28" name="Rectangle 461"/>
              <p:cNvSpPr>
                <a:spLocks noChangeArrowheads="1"/>
              </p:cNvSpPr>
              <p:nvPr userDrawn="1"/>
            </p:nvSpPr>
            <p:spPr bwMode="auto">
              <a:xfrm>
                <a:off x="0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29" name="Rectangle 462"/>
              <p:cNvSpPr>
                <a:spLocks noChangeArrowheads="1"/>
              </p:cNvSpPr>
              <p:nvPr userDrawn="1"/>
            </p:nvSpPr>
            <p:spPr bwMode="auto">
              <a:xfrm>
                <a:off x="48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30" name="Rectangle 463"/>
              <p:cNvSpPr>
                <a:spLocks noChangeArrowheads="1"/>
              </p:cNvSpPr>
              <p:nvPr userDrawn="1"/>
            </p:nvSpPr>
            <p:spPr bwMode="auto">
              <a:xfrm>
                <a:off x="96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31" name="Rectangle 464"/>
              <p:cNvSpPr>
                <a:spLocks noChangeArrowheads="1"/>
              </p:cNvSpPr>
              <p:nvPr userDrawn="1"/>
            </p:nvSpPr>
            <p:spPr bwMode="auto">
              <a:xfrm>
                <a:off x="144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8232" name="Rectangle 465"/>
              <p:cNvSpPr>
                <a:spLocks noChangeArrowheads="1"/>
              </p:cNvSpPr>
              <p:nvPr userDrawn="1"/>
            </p:nvSpPr>
            <p:spPr bwMode="auto">
              <a:xfrm>
                <a:off x="192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</p:grpSp>
      <p:sp>
        <p:nvSpPr>
          <p:cNvPr id="8196" name="Line 466"/>
          <p:cNvSpPr>
            <a:spLocks noChangeShapeType="1"/>
          </p:cNvSpPr>
          <p:nvPr/>
        </p:nvSpPr>
        <p:spPr bwMode="auto">
          <a:xfrm>
            <a:off x="914400" y="1214438"/>
            <a:ext cx="7202488" cy="0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ko-KR" altLang="en-US" smtClean="0">
              <a:solidFill>
                <a:srgbClr val="292929"/>
              </a:solidFill>
            </a:endParaRPr>
          </a:p>
        </p:txBody>
      </p:sp>
      <p:sp>
        <p:nvSpPr>
          <p:cNvPr id="8197" name="Rectangle 4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8198" name="Rectangle 4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57313"/>
            <a:ext cx="8229600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29141" name="Rectangle 4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solidFill>
                  <a:srgbClr val="292929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9142" name="Rectangle 4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solidFill>
                  <a:srgbClr val="292929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9143" name="Rectangle 4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rgbClr val="292929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FC6EAD8-DBC1-4259-A2CD-93F93931114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409741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10" r:id="rId1"/>
    <p:sldLayoutId id="2147485611" r:id="rId2"/>
    <p:sldLayoutId id="2147485612" r:id="rId3"/>
    <p:sldLayoutId id="2147485613" r:id="rId4"/>
    <p:sldLayoutId id="2147485614" r:id="rId5"/>
    <p:sldLayoutId id="2147485615" r:id="rId6"/>
    <p:sldLayoutId id="2147485616" r:id="rId7"/>
    <p:sldLayoutId id="2147485617" r:id="rId8"/>
    <p:sldLayoutId id="2147485618" r:id="rId9"/>
    <p:sldLayoutId id="2147485619" r:id="rId10"/>
    <p:sldLayoutId id="2147485620" r:id="rId11"/>
    <p:sldLayoutId id="214748562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9pPr>
    </p:titleStyle>
    <p:bodyStyle>
      <a:lvl1pPr marL="447675" indent="-44767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±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 2" pitchFamily="18" charset="2"/>
        <a:buChar char="®"/>
        <a:defRPr kumimoji="1" sz="2800">
          <a:solidFill>
            <a:schemeClr val="tx1"/>
          </a:solidFill>
          <a:latin typeface="+mn-lt"/>
          <a:ea typeface="+mn-ea"/>
          <a:cs typeface="+mn-cs"/>
        </a:defRPr>
      </a:lvl2pPr>
      <a:lvl3pPr marL="1293813" indent="-40322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®"/>
        <a:defRPr kumimoji="1" sz="2400">
          <a:solidFill>
            <a:schemeClr val="tx1"/>
          </a:solidFill>
          <a:latin typeface="+mn-lt"/>
          <a:ea typeface="+mn-ea"/>
          <a:cs typeface="+mn-cs"/>
        </a:defRPr>
      </a:lvl3pPr>
      <a:lvl4pPr marL="1681163" indent="-385763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4pPr>
      <a:lvl5pPr marL="2070100" indent="-387350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5pPr>
      <a:lvl6pPr marL="25273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6pPr>
      <a:lvl7pPr marL="29845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7pPr>
      <a:lvl8pPr marL="34417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8pPr>
      <a:lvl9pPr marL="38989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8763000" y="0"/>
            <a:ext cx="381000" cy="6858000"/>
            <a:chOff x="0" y="0"/>
            <a:chExt cx="240" cy="4320"/>
          </a:xfrm>
        </p:grpSpPr>
        <p:grpSp>
          <p:nvGrpSpPr>
            <p:cNvPr id="2289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40" cy="768"/>
              <a:chOff x="0" y="0"/>
              <a:chExt cx="240" cy="768"/>
            </a:xfrm>
          </p:grpSpPr>
          <p:sp>
            <p:nvSpPr>
              <p:cNvPr id="248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81" name="Rectangle 5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82" name="Rectangle 6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83" name="Rectangle 7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84" name="Rectangle 8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85" name="Rectangle 9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86" name="Rectangle 10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87" name="Rectangle 11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88" name="Rectangle 12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89" name="Rectangle 13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0" name="Rectangle 14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1" name="Rectangle 15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2" name="Rectangle 16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3" name="Rectangle 17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4" name="Rectangle 18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5" name="Rectangle 19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6" name="Rectangle 20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7" name="Rectangle 21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8" name="Rectangle 22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99" name="Rectangle 23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0" name="Rectangle 24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1" name="Rectangle 25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2" name="Rectangle 26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3" name="Rectangle 27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4" name="Rectangle 28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5" name="Rectangle 29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6" name="Rectangle 30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7" name="Rectangle 31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8" name="Rectangle 32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09" name="Rectangle 33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0" name="Rectangle 34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1" name="Rectangle 35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2" name="Rectangle 36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3" name="Rectangle 37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4" name="Rectangle 38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5" name="Rectangle 39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6" name="Rectangle 40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7" name="Rectangle 41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8" name="Rectangle 42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519" name="Rectangle 43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290" name="Group 44"/>
            <p:cNvGrpSpPr>
              <a:grpSpLocks/>
            </p:cNvGrpSpPr>
            <p:nvPr userDrawn="1"/>
          </p:nvGrpSpPr>
          <p:grpSpPr bwMode="auto">
            <a:xfrm>
              <a:off x="0" y="768"/>
              <a:ext cx="240" cy="768"/>
              <a:chOff x="0" y="0"/>
              <a:chExt cx="240" cy="768"/>
            </a:xfrm>
          </p:grpSpPr>
          <p:sp>
            <p:nvSpPr>
              <p:cNvPr id="2440" name="Rectangle 45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41" name="Rectangle 46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42" name="Rectangle 47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43" name="Rectangle 48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44" name="Rectangle 49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45" name="Rectangle 50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46" name="Rectangle 51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47" name="Rectangle 52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48" name="Rectangle 53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49" name="Rectangle 54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0" name="Rectangle 55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1" name="Rectangle 56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2" name="Rectangle 57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3" name="Rectangle 58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4" name="Rectangle 59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5" name="Rectangle 60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6" name="Rectangle 61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7" name="Rectangle 62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8" name="Rectangle 63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59" name="Rectangle 64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0" name="Rectangle 65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1" name="Rectangle 66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2" name="Rectangle 67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3" name="Rectangle 68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4" name="Rectangle 69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5" name="Rectangle 70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6" name="Rectangle 71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7" name="Rectangle 72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8" name="Rectangle 73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69" name="Rectangle 74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0" name="Rectangle 75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1" name="Rectangle 76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2" name="Rectangle 77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3" name="Rectangle 78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4" name="Rectangle 79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5" name="Rectangle 80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6" name="Rectangle 81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7" name="Rectangle 82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8" name="Rectangle 83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79" name="Rectangle 84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291" name="Group 85"/>
            <p:cNvGrpSpPr>
              <a:grpSpLocks/>
            </p:cNvGrpSpPr>
            <p:nvPr userDrawn="1"/>
          </p:nvGrpSpPr>
          <p:grpSpPr bwMode="auto">
            <a:xfrm>
              <a:off x="0" y="1536"/>
              <a:ext cx="240" cy="768"/>
              <a:chOff x="0" y="0"/>
              <a:chExt cx="240" cy="768"/>
            </a:xfrm>
          </p:grpSpPr>
          <p:sp>
            <p:nvSpPr>
              <p:cNvPr id="2400" name="Rectangle 86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01" name="Rectangle 87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02" name="Rectangle 88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03" name="Rectangle 89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04" name="Rectangle 90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05" name="Rectangle 91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06" name="Rectangle 92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07" name="Rectangle 93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08" name="Rectangle 94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09" name="Rectangle 95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10" name="Rectangle 96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11" name="Rectangle 97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12" name="Rectangle 98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13" name="Rectangle 99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14" name="Rectangle 100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15" name="Rectangle 101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16" name="Rectangle 102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17" name="Rectangle 103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18" name="Rectangle 104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19" name="Rectangle 105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20" name="Rectangle 106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21" name="Rectangle 107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22" name="Rectangle 108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23" name="Rectangle 109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24" name="Rectangle 110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25" name="Rectangle 111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26" name="Rectangle 112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27" name="Rectangle 113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28" name="Rectangle 114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29" name="Rectangle 115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30" name="Rectangle 116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31" name="Rectangle 117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32" name="Rectangle 118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33" name="Rectangle 119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34" name="Rectangle 120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35" name="Rectangle 121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36" name="Rectangle 122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37" name="Rectangle 123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38" name="Rectangle 124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439" name="Rectangle 125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292" name="Group 126"/>
            <p:cNvGrpSpPr>
              <a:grpSpLocks/>
            </p:cNvGrpSpPr>
            <p:nvPr userDrawn="1"/>
          </p:nvGrpSpPr>
          <p:grpSpPr bwMode="auto">
            <a:xfrm>
              <a:off x="0" y="2304"/>
              <a:ext cx="240" cy="768"/>
              <a:chOff x="0" y="0"/>
              <a:chExt cx="240" cy="768"/>
            </a:xfrm>
          </p:grpSpPr>
          <p:sp>
            <p:nvSpPr>
              <p:cNvPr id="2360" name="Rectangle 127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61" name="Rectangle 128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62" name="Rectangle 129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63" name="Rectangle 130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64" name="Rectangle 131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65" name="Rectangle 132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66" name="Rectangle 133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67" name="Rectangle 134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68" name="Rectangle 135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69" name="Rectangle 136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70" name="Rectangle 137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71" name="Rectangle 138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72" name="Rectangle 139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73" name="Rectangle 140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74" name="Rectangle 141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75" name="Rectangle 142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76" name="Rectangle 143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77" name="Rectangle 144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78" name="Rectangle 145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79" name="Rectangle 146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80" name="Rectangle 147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81" name="Rectangle 148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82" name="Rectangle 149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83" name="Rectangle 150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84" name="Rectangle 151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85" name="Rectangle 152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86" name="Rectangle 153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87" name="Rectangle 154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88" name="Rectangle 155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89" name="Rectangle 156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90" name="Rectangle 157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91" name="Rectangle 158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92" name="Rectangle 159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93" name="Rectangle 160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94" name="Rectangle 161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95" name="Rectangle 162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96" name="Rectangle 163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97" name="Rectangle 164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98" name="Rectangle 165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99" name="Rectangle 166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293" name="Group 167"/>
            <p:cNvGrpSpPr>
              <a:grpSpLocks/>
            </p:cNvGrpSpPr>
            <p:nvPr userDrawn="1"/>
          </p:nvGrpSpPr>
          <p:grpSpPr bwMode="auto">
            <a:xfrm>
              <a:off x="0" y="3072"/>
              <a:ext cx="240" cy="768"/>
              <a:chOff x="0" y="3072"/>
              <a:chExt cx="240" cy="768"/>
            </a:xfrm>
          </p:grpSpPr>
          <p:sp>
            <p:nvSpPr>
              <p:cNvPr id="2320" name="Rectangle 168"/>
              <p:cNvSpPr>
                <a:spLocks noChangeArrowheads="1"/>
              </p:cNvSpPr>
              <p:nvPr userDrawn="1"/>
            </p:nvSpPr>
            <p:spPr bwMode="auto">
              <a:xfrm>
                <a:off x="0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21" name="Rectangle 169"/>
              <p:cNvSpPr>
                <a:spLocks noChangeArrowheads="1"/>
              </p:cNvSpPr>
              <p:nvPr userDrawn="1"/>
            </p:nvSpPr>
            <p:spPr bwMode="auto">
              <a:xfrm>
                <a:off x="48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22" name="Rectangle 170"/>
              <p:cNvSpPr>
                <a:spLocks noChangeArrowheads="1"/>
              </p:cNvSpPr>
              <p:nvPr userDrawn="1"/>
            </p:nvSpPr>
            <p:spPr bwMode="auto">
              <a:xfrm>
                <a:off x="96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23" name="Rectangle 171"/>
              <p:cNvSpPr>
                <a:spLocks noChangeArrowheads="1"/>
              </p:cNvSpPr>
              <p:nvPr userDrawn="1"/>
            </p:nvSpPr>
            <p:spPr bwMode="auto">
              <a:xfrm>
                <a:off x="144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24" name="Rectangle 172"/>
              <p:cNvSpPr>
                <a:spLocks noChangeArrowheads="1"/>
              </p:cNvSpPr>
              <p:nvPr userDrawn="1"/>
            </p:nvSpPr>
            <p:spPr bwMode="auto">
              <a:xfrm>
                <a:off x="192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25" name="Rectangle 173"/>
              <p:cNvSpPr>
                <a:spLocks noChangeArrowheads="1"/>
              </p:cNvSpPr>
              <p:nvPr userDrawn="1"/>
            </p:nvSpPr>
            <p:spPr bwMode="auto">
              <a:xfrm>
                <a:off x="0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26" name="Rectangle 174"/>
              <p:cNvSpPr>
                <a:spLocks noChangeArrowheads="1"/>
              </p:cNvSpPr>
              <p:nvPr userDrawn="1"/>
            </p:nvSpPr>
            <p:spPr bwMode="auto">
              <a:xfrm>
                <a:off x="48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27" name="Rectangle 175"/>
              <p:cNvSpPr>
                <a:spLocks noChangeArrowheads="1"/>
              </p:cNvSpPr>
              <p:nvPr userDrawn="1"/>
            </p:nvSpPr>
            <p:spPr bwMode="auto">
              <a:xfrm>
                <a:off x="96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28" name="Rectangle 176"/>
              <p:cNvSpPr>
                <a:spLocks noChangeArrowheads="1"/>
              </p:cNvSpPr>
              <p:nvPr userDrawn="1"/>
            </p:nvSpPr>
            <p:spPr bwMode="auto">
              <a:xfrm>
                <a:off x="144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29" name="Rectangle 177"/>
              <p:cNvSpPr>
                <a:spLocks noChangeArrowheads="1"/>
              </p:cNvSpPr>
              <p:nvPr userDrawn="1"/>
            </p:nvSpPr>
            <p:spPr bwMode="auto">
              <a:xfrm>
                <a:off x="192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0" name="Rectangle 178"/>
              <p:cNvSpPr>
                <a:spLocks noChangeArrowheads="1"/>
              </p:cNvSpPr>
              <p:nvPr userDrawn="1"/>
            </p:nvSpPr>
            <p:spPr bwMode="auto">
              <a:xfrm>
                <a:off x="0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1" name="Rectangle 179"/>
              <p:cNvSpPr>
                <a:spLocks noChangeArrowheads="1"/>
              </p:cNvSpPr>
              <p:nvPr userDrawn="1"/>
            </p:nvSpPr>
            <p:spPr bwMode="auto">
              <a:xfrm>
                <a:off x="48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2" name="Rectangle 180"/>
              <p:cNvSpPr>
                <a:spLocks noChangeArrowheads="1"/>
              </p:cNvSpPr>
              <p:nvPr userDrawn="1"/>
            </p:nvSpPr>
            <p:spPr bwMode="auto">
              <a:xfrm>
                <a:off x="96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3" name="Rectangle 181"/>
              <p:cNvSpPr>
                <a:spLocks noChangeArrowheads="1"/>
              </p:cNvSpPr>
              <p:nvPr userDrawn="1"/>
            </p:nvSpPr>
            <p:spPr bwMode="auto">
              <a:xfrm>
                <a:off x="144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4" name="Rectangle 182"/>
              <p:cNvSpPr>
                <a:spLocks noChangeArrowheads="1"/>
              </p:cNvSpPr>
              <p:nvPr userDrawn="1"/>
            </p:nvSpPr>
            <p:spPr bwMode="auto">
              <a:xfrm>
                <a:off x="192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5" name="Rectangle 183"/>
              <p:cNvSpPr>
                <a:spLocks noChangeArrowheads="1"/>
              </p:cNvSpPr>
              <p:nvPr userDrawn="1"/>
            </p:nvSpPr>
            <p:spPr bwMode="auto">
              <a:xfrm>
                <a:off x="0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6" name="Rectangle 184"/>
              <p:cNvSpPr>
                <a:spLocks noChangeArrowheads="1"/>
              </p:cNvSpPr>
              <p:nvPr userDrawn="1"/>
            </p:nvSpPr>
            <p:spPr bwMode="auto">
              <a:xfrm>
                <a:off x="48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7" name="Rectangle 185"/>
              <p:cNvSpPr>
                <a:spLocks noChangeArrowheads="1"/>
              </p:cNvSpPr>
              <p:nvPr userDrawn="1"/>
            </p:nvSpPr>
            <p:spPr bwMode="auto">
              <a:xfrm>
                <a:off x="96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8" name="Rectangle 186"/>
              <p:cNvSpPr>
                <a:spLocks noChangeArrowheads="1"/>
              </p:cNvSpPr>
              <p:nvPr userDrawn="1"/>
            </p:nvSpPr>
            <p:spPr bwMode="auto">
              <a:xfrm>
                <a:off x="144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39" name="Rectangle 187"/>
              <p:cNvSpPr>
                <a:spLocks noChangeArrowheads="1"/>
              </p:cNvSpPr>
              <p:nvPr userDrawn="1"/>
            </p:nvSpPr>
            <p:spPr bwMode="auto">
              <a:xfrm>
                <a:off x="192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0" name="Rectangle 188"/>
              <p:cNvSpPr>
                <a:spLocks noChangeArrowheads="1"/>
              </p:cNvSpPr>
              <p:nvPr userDrawn="1"/>
            </p:nvSpPr>
            <p:spPr bwMode="auto">
              <a:xfrm>
                <a:off x="0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1" name="Rectangle 189"/>
              <p:cNvSpPr>
                <a:spLocks noChangeArrowheads="1"/>
              </p:cNvSpPr>
              <p:nvPr userDrawn="1"/>
            </p:nvSpPr>
            <p:spPr bwMode="auto">
              <a:xfrm>
                <a:off x="48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2" name="Rectangle 190"/>
              <p:cNvSpPr>
                <a:spLocks noChangeArrowheads="1"/>
              </p:cNvSpPr>
              <p:nvPr userDrawn="1"/>
            </p:nvSpPr>
            <p:spPr bwMode="auto">
              <a:xfrm>
                <a:off x="96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3" name="Rectangle 191"/>
              <p:cNvSpPr>
                <a:spLocks noChangeArrowheads="1"/>
              </p:cNvSpPr>
              <p:nvPr userDrawn="1"/>
            </p:nvSpPr>
            <p:spPr bwMode="auto">
              <a:xfrm>
                <a:off x="144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4" name="Rectangle 192"/>
              <p:cNvSpPr>
                <a:spLocks noChangeArrowheads="1"/>
              </p:cNvSpPr>
              <p:nvPr userDrawn="1"/>
            </p:nvSpPr>
            <p:spPr bwMode="auto">
              <a:xfrm>
                <a:off x="192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5" name="Rectangle 193"/>
              <p:cNvSpPr>
                <a:spLocks noChangeArrowheads="1"/>
              </p:cNvSpPr>
              <p:nvPr userDrawn="1"/>
            </p:nvSpPr>
            <p:spPr bwMode="auto">
              <a:xfrm>
                <a:off x="0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6" name="Rectangle 194"/>
              <p:cNvSpPr>
                <a:spLocks noChangeArrowheads="1"/>
              </p:cNvSpPr>
              <p:nvPr userDrawn="1"/>
            </p:nvSpPr>
            <p:spPr bwMode="auto">
              <a:xfrm>
                <a:off x="48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7" name="Rectangle 195"/>
              <p:cNvSpPr>
                <a:spLocks noChangeArrowheads="1"/>
              </p:cNvSpPr>
              <p:nvPr userDrawn="1"/>
            </p:nvSpPr>
            <p:spPr bwMode="auto">
              <a:xfrm>
                <a:off x="96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8" name="Rectangle 196"/>
              <p:cNvSpPr>
                <a:spLocks noChangeArrowheads="1"/>
              </p:cNvSpPr>
              <p:nvPr userDrawn="1"/>
            </p:nvSpPr>
            <p:spPr bwMode="auto">
              <a:xfrm>
                <a:off x="144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49" name="Rectangle 197"/>
              <p:cNvSpPr>
                <a:spLocks noChangeArrowheads="1"/>
              </p:cNvSpPr>
              <p:nvPr userDrawn="1"/>
            </p:nvSpPr>
            <p:spPr bwMode="auto">
              <a:xfrm>
                <a:off x="192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0" name="Rectangle 198"/>
              <p:cNvSpPr>
                <a:spLocks noChangeArrowheads="1"/>
              </p:cNvSpPr>
              <p:nvPr userDrawn="1"/>
            </p:nvSpPr>
            <p:spPr bwMode="auto">
              <a:xfrm>
                <a:off x="0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1" name="Rectangle 199"/>
              <p:cNvSpPr>
                <a:spLocks noChangeArrowheads="1"/>
              </p:cNvSpPr>
              <p:nvPr userDrawn="1"/>
            </p:nvSpPr>
            <p:spPr bwMode="auto">
              <a:xfrm>
                <a:off x="48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2" name="Rectangle 200"/>
              <p:cNvSpPr>
                <a:spLocks noChangeArrowheads="1"/>
              </p:cNvSpPr>
              <p:nvPr userDrawn="1"/>
            </p:nvSpPr>
            <p:spPr bwMode="auto">
              <a:xfrm>
                <a:off x="96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3" name="Rectangle 201"/>
              <p:cNvSpPr>
                <a:spLocks noChangeArrowheads="1"/>
              </p:cNvSpPr>
              <p:nvPr userDrawn="1"/>
            </p:nvSpPr>
            <p:spPr bwMode="auto">
              <a:xfrm>
                <a:off x="144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4" name="Rectangle 202"/>
              <p:cNvSpPr>
                <a:spLocks noChangeArrowheads="1"/>
              </p:cNvSpPr>
              <p:nvPr userDrawn="1"/>
            </p:nvSpPr>
            <p:spPr bwMode="auto">
              <a:xfrm>
                <a:off x="192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5" name="Rectangle 203"/>
              <p:cNvSpPr>
                <a:spLocks noChangeArrowheads="1"/>
              </p:cNvSpPr>
              <p:nvPr userDrawn="1"/>
            </p:nvSpPr>
            <p:spPr bwMode="auto">
              <a:xfrm>
                <a:off x="0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6" name="Rectangle 204"/>
              <p:cNvSpPr>
                <a:spLocks noChangeArrowheads="1"/>
              </p:cNvSpPr>
              <p:nvPr userDrawn="1"/>
            </p:nvSpPr>
            <p:spPr bwMode="auto">
              <a:xfrm>
                <a:off x="48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7" name="Rectangle 205"/>
              <p:cNvSpPr>
                <a:spLocks noChangeArrowheads="1"/>
              </p:cNvSpPr>
              <p:nvPr userDrawn="1"/>
            </p:nvSpPr>
            <p:spPr bwMode="auto">
              <a:xfrm>
                <a:off x="96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8" name="Rectangle 206"/>
              <p:cNvSpPr>
                <a:spLocks noChangeArrowheads="1"/>
              </p:cNvSpPr>
              <p:nvPr userDrawn="1"/>
            </p:nvSpPr>
            <p:spPr bwMode="auto">
              <a:xfrm>
                <a:off x="144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59" name="Rectangle 207"/>
              <p:cNvSpPr>
                <a:spLocks noChangeArrowheads="1"/>
              </p:cNvSpPr>
              <p:nvPr userDrawn="1"/>
            </p:nvSpPr>
            <p:spPr bwMode="auto">
              <a:xfrm>
                <a:off x="192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294" name="Group 208"/>
            <p:cNvGrpSpPr>
              <a:grpSpLocks/>
            </p:cNvGrpSpPr>
            <p:nvPr userDrawn="1"/>
          </p:nvGrpSpPr>
          <p:grpSpPr bwMode="auto">
            <a:xfrm>
              <a:off x="0" y="3840"/>
              <a:ext cx="240" cy="480"/>
              <a:chOff x="0" y="3840"/>
              <a:chExt cx="240" cy="480"/>
            </a:xfrm>
          </p:grpSpPr>
          <p:sp>
            <p:nvSpPr>
              <p:cNvPr id="2295" name="Rectangle 209"/>
              <p:cNvSpPr>
                <a:spLocks noChangeArrowheads="1"/>
              </p:cNvSpPr>
              <p:nvPr userDrawn="1"/>
            </p:nvSpPr>
            <p:spPr bwMode="auto">
              <a:xfrm>
                <a:off x="0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96" name="Rectangle 210"/>
              <p:cNvSpPr>
                <a:spLocks noChangeArrowheads="1"/>
              </p:cNvSpPr>
              <p:nvPr userDrawn="1"/>
            </p:nvSpPr>
            <p:spPr bwMode="auto">
              <a:xfrm>
                <a:off x="48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97" name="Rectangle 211"/>
              <p:cNvSpPr>
                <a:spLocks noChangeArrowheads="1"/>
              </p:cNvSpPr>
              <p:nvPr userDrawn="1"/>
            </p:nvSpPr>
            <p:spPr bwMode="auto">
              <a:xfrm>
                <a:off x="96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98" name="Rectangle 212"/>
              <p:cNvSpPr>
                <a:spLocks noChangeArrowheads="1"/>
              </p:cNvSpPr>
              <p:nvPr userDrawn="1"/>
            </p:nvSpPr>
            <p:spPr bwMode="auto">
              <a:xfrm>
                <a:off x="144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99" name="Rectangle 213"/>
              <p:cNvSpPr>
                <a:spLocks noChangeArrowheads="1"/>
              </p:cNvSpPr>
              <p:nvPr userDrawn="1"/>
            </p:nvSpPr>
            <p:spPr bwMode="auto">
              <a:xfrm>
                <a:off x="192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0" name="Rectangle 214"/>
              <p:cNvSpPr>
                <a:spLocks noChangeArrowheads="1"/>
              </p:cNvSpPr>
              <p:nvPr userDrawn="1"/>
            </p:nvSpPr>
            <p:spPr bwMode="auto">
              <a:xfrm>
                <a:off x="0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1" name="Rectangle 215"/>
              <p:cNvSpPr>
                <a:spLocks noChangeArrowheads="1"/>
              </p:cNvSpPr>
              <p:nvPr userDrawn="1"/>
            </p:nvSpPr>
            <p:spPr bwMode="auto">
              <a:xfrm>
                <a:off x="48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2" name="Rectangle 216"/>
              <p:cNvSpPr>
                <a:spLocks noChangeArrowheads="1"/>
              </p:cNvSpPr>
              <p:nvPr userDrawn="1"/>
            </p:nvSpPr>
            <p:spPr bwMode="auto">
              <a:xfrm>
                <a:off x="96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3" name="Rectangle 217"/>
              <p:cNvSpPr>
                <a:spLocks noChangeArrowheads="1"/>
              </p:cNvSpPr>
              <p:nvPr userDrawn="1"/>
            </p:nvSpPr>
            <p:spPr bwMode="auto">
              <a:xfrm>
                <a:off x="144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4" name="Rectangle 218"/>
              <p:cNvSpPr>
                <a:spLocks noChangeArrowheads="1"/>
              </p:cNvSpPr>
              <p:nvPr userDrawn="1"/>
            </p:nvSpPr>
            <p:spPr bwMode="auto">
              <a:xfrm>
                <a:off x="192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5" name="Rectangle 219"/>
              <p:cNvSpPr>
                <a:spLocks noChangeArrowheads="1"/>
              </p:cNvSpPr>
              <p:nvPr userDrawn="1"/>
            </p:nvSpPr>
            <p:spPr bwMode="auto">
              <a:xfrm>
                <a:off x="0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6" name="Rectangle 220"/>
              <p:cNvSpPr>
                <a:spLocks noChangeArrowheads="1"/>
              </p:cNvSpPr>
              <p:nvPr userDrawn="1"/>
            </p:nvSpPr>
            <p:spPr bwMode="auto">
              <a:xfrm>
                <a:off x="48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7" name="Rectangle 221"/>
              <p:cNvSpPr>
                <a:spLocks noChangeArrowheads="1"/>
              </p:cNvSpPr>
              <p:nvPr userDrawn="1"/>
            </p:nvSpPr>
            <p:spPr bwMode="auto">
              <a:xfrm>
                <a:off x="96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8" name="Rectangle 222"/>
              <p:cNvSpPr>
                <a:spLocks noChangeArrowheads="1"/>
              </p:cNvSpPr>
              <p:nvPr userDrawn="1"/>
            </p:nvSpPr>
            <p:spPr bwMode="auto">
              <a:xfrm>
                <a:off x="144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09" name="Rectangle 223"/>
              <p:cNvSpPr>
                <a:spLocks noChangeArrowheads="1"/>
              </p:cNvSpPr>
              <p:nvPr userDrawn="1"/>
            </p:nvSpPr>
            <p:spPr bwMode="auto">
              <a:xfrm>
                <a:off x="192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0" name="Rectangle 224"/>
              <p:cNvSpPr>
                <a:spLocks noChangeArrowheads="1"/>
              </p:cNvSpPr>
              <p:nvPr userDrawn="1"/>
            </p:nvSpPr>
            <p:spPr bwMode="auto">
              <a:xfrm>
                <a:off x="0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1" name="Rectangle 225"/>
              <p:cNvSpPr>
                <a:spLocks noChangeArrowheads="1"/>
              </p:cNvSpPr>
              <p:nvPr userDrawn="1"/>
            </p:nvSpPr>
            <p:spPr bwMode="auto">
              <a:xfrm>
                <a:off x="48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2" name="Rectangle 226"/>
              <p:cNvSpPr>
                <a:spLocks noChangeArrowheads="1"/>
              </p:cNvSpPr>
              <p:nvPr userDrawn="1"/>
            </p:nvSpPr>
            <p:spPr bwMode="auto">
              <a:xfrm>
                <a:off x="96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3" name="Rectangle 227"/>
              <p:cNvSpPr>
                <a:spLocks noChangeArrowheads="1"/>
              </p:cNvSpPr>
              <p:nvPr userDrawn="1"/>
            </p:nvSpPr>
            <p:spPr bwMode="auto">
              <a:xfrm>
                <a:off x="144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4" name="Rectangle 228"/>
              <p:cNvSpPr>
                <a:spLocks noChangeArrowheads="1"/>
              </p:cNvSpPr>
              <p:nvPr userDrawn="1"/>
            </p:nvSpPr>
            <p:spPr bwMode="auto">
              <a:xfrm>
                <a:off x="192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5" name="Rectangle 229"/>
              <p:cNvSpPr>
                <a:spLocks noChangeArrowheads="1"/>
              </p:cNvSpPr>
              <p:nvPr userDrawn="1"/>
            </p:nvSpPr>
            <p:spPr bwMode="auto">
              <a:xfrm>
                <a:off x="0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6" name="Rectangle 230"/>
              <p:cNvSpPr>
                <a:spLocks noChangeArrowheads="1"/>
              </p:cNvSpPr>
              <p:nvPr userDrawn="1"/>
            </p:nvSpPr>
            <p:spPr bwMode="auto">
              <a:xfrm>
                <a:off x="48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7" name="Rectangle 231"/>
              <p:cNvSpPr>
                <a:spLocks noChangeArrowheads="1"/>
              </p:cNvSpPr>
              <p:nvPr userDrawn="1"/>
            </p:nvSpPr>
            <p:spPr bwMode="auto">
              <a:xfrm>
                <a:off x="96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8" name="Rectangle 232"/>
              <p:cNvSpPr>
                <a:spLocks noChangeArrowheads="1"/>
              </p:cNvSpPr>
              <p:nvPr userDrawn="1"/>
            </p:nvSpPr>
            <p:spPr bwMode="auto">
              <a:xfrm>
                <a:off x="144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319" name="Rectangle 233"/>
              <p:cNvSpPr>
                <a:spLocks noChangeArrowheads="1"/>
              </p:cNvSpPr>
              <p:nvPr userDrawn="1"/>
            </p:nvSpPr>
            <p:spPr bwMode="auto">
              <a:xfrm>
                <a:off x="192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</p:grpSp>
      <p:grpSp>
        <p:nvGrpSpPr>
          <p:cNvPr id="2051" name="Group 234"/>
          <p:cNvGrpSpPr>
            <a:grpSpLocks/>
          </p:cNvGrpSpPr>
          <p:nvPr/>
        </p:nvGrpSpPr>
        <p:grpSpPr bwMode="auto">
          <a:xfrm>
            <a:off x="0" y="0"/>
            <a:ext cx="381000" cy="6858000"/>
            <a:chOff x="0" y="0"/>
            <a:chExt cx="240" cy="4320"/>
          </a:xfrm>
        </p:grpSpPr>
        <p:grpSp>
          <p:nvGrpSpPr>
            <p:cNvPr id="2058" name="Group 235"/>
            <p:cNvGrpSpPr>
              <a:grpSpLocks/>
            </p:cNvGrpSpPr>
            <p:nvPr userDrawn="1"/>
          </p:nvGrpSpPr>
          <p:grpSpPr bwMode="auto">
            <a:xfrm>
              <a:off x="0" y="0"/>
              <a:ext cx="240" cy="768"/>
              <a:chOff x="0" y="0"/>
              <a:chExt cx="240" cy="768"/>
            </a:xfrm>
          </p:grpSpPr>
          <p:sp>
            <p:nvSpPr>
              <p:cNvPr id="2249" name="Rectangle 236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0" name="Rectangle 237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1" name="Rectangle 238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2" name="Rectangle 239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3" name="Rectangle 240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4" name="Rectangle 241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5" name="Rectangle 242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6" name="Rectangle 243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7" name="Rectangle 244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8" name="Rectangle 245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59" name="Rectangle 246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0" name="Rectangle 247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1" name="Rectangle 248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2" name="Rectangle 249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3" name="Rectangle 250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4" name="Rectangle 251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5" name="Rectangle 252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6" name="Rectangle 253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7" name="Rectangle 254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8" name="Rectangle 255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69" name="Rectangle 256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0" name="Rectangle 257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1" name="Rectangle 258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2" name="Rectangle 259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3" name="Rectangle 260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4" name="Rectangle 261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5" name="Rectangle 262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6" name="Rectangle 263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7" name="Rectangle 264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8" name="Rectangle 265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79" name="Rectangle 266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80" name="Rectangle 267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81" name="Rectangle 268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82" name="Rectangle 269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83" name="Rectangle 270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84" name="Rectangle 271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85" name="Rectangle 272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86" name="Rectangle 273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87" name="Rectangle 274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88" name="Rectangle 275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059" name="Group 276"/>
            <p:cNvGrpSpPr>
              <a:grpSpLocks/>
            </p:cNvGrpSpPr>
            <p:nvPr userDrawn="1"/>
          </p:nvGrpSpPr>
          <p:grpSpPr bwMode="auto">
            <a:xfrm>
              <a:off x="0" y="768"/>
              <a:ext cx="240" cy="768"/>
              <a:chOff x="0" y="0"/>
              <a:chExt cx="240" cy="768"/>
            </a:xfrm>
          </p:grpSpPr>
          <p:sp>
            <p:nvSpPr>
              <p:cNvPr id="2209" name="Rectangle 277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0" name="Rectangle 278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1" name="Rectangle 279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2" name="Rectangle 280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3" name="Rectangle 281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4" name="Rectangle 282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5" name="Rectangle 283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6" name="Rectangle 284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7" name="Rectangle 285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8" name="Rectangle 286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19" name="Rectangle 287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0" name="Rectangle 288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1" name="Rectangle 289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2" name="Rectangle 290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3" name="Rectangle 291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4" name="Rectangle 292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5" name="Rectangle 293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6" name="Rectangle 294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7" name="Rectangle 295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8" name="Rectangle 296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29" name="Rectangle 297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0" name="Rectangle 298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1" name="Rectangle 299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2" name="Rectangle 300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3" name="Rectangle 301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4" name="Rectangle 302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5" name="Rectangle 303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6" name="Rectangle 304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7" name="Rectangle 305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8" name="Rectangle 306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39" name="Rectangle 307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40" name="Rectangle 308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41" name="Rectangle 309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42" name="Rectangle 310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43" name="Rectangle 311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44" name="Rectangle 312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45" name="Rectangle 313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46" name="Rectangle 314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47" name="Rectangle 315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48" name="Rectangle 316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060" name="Group 317"/>
            <p:cNvGrpSpPr>
              <a:grpSpLocks/>
            </p:cNvGrpSpPr>
            <p:nvPr userDrawn="1"/>
          </p:nvGrpSpPr>
          <p:grpSpPr bwMode="auto">
            <a:xfrm>
              <a:off x="0" y="1536"/>
              <a:ext cx="240" cy="768"/>
              <a:chOff x="0" y="0"/>
              <a:chExt cx="240" cy="768"/>
            </a:xfrm>
          </p:grpSpPr>
          <p:sp>
            <p:nvSpPr>
              <p:cNvPr id="2169" name="Rectangle 318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0" name="Rectangle 319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1" name="Rectangle 320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2" name="Rectangle 321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3" name="Rectangle 322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4" name="Rectangle 323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5" name="Rectangle 324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6" name="Rectangle 325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7" name="Rectangle 326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8" name="Rectangle 327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79" name="Rectangle 328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0" name="Rectangle 329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1" name="Rectangle 330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2" name="Rectangle 331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3" name="Rectangle 332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4" name="Rectangle 333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5" name="Rectangle 334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6" name="Rectangle 335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7" name="Rectangle 336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8" name="Rectangle 337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89" name="Rectangle 338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0" name="Rectangle 339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1" name="Rectangle 340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2" name="Rectangle 341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3" name="Rectangle 342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4" name="Rectangle 343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5" name="Rectangle 344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6" name="Rectangle 345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7" name="Rectangle 346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8" name="Rectangle 347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99" name="Rectangle 348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00" name="Rectangle 349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01" name="Rectangle 350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02" name="Rectangle 351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03" name="Rectangle 352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04" name="Rectangle 353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05" name="Rectangle 354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06" name="Rectangle 355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07" name="Rectangle 356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208" name="Rectangle 357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061" name="Group 358"/>
            <p:cNvGrpSpPr>
              <a:grpSpLocks/>
            </p:cNvGrpSpPr>
            <p:nvPr userDrawn="1"/>
          </p:nvGrpSpPr>
          <p:grpSpPr bwMode="auto">
            <a:xfrm>
              <a:off x="0" y="2304"/>
              <a:ext cx="240" cy="768"/>
              <a:chOff x="0" y="0"/>
              <a:chExt cx="240" cy="768"/>
            </a:xfrm>
          </p:grpSpPr>
          <p:sp>
            <p:nvSpPr>
              <p:cNvPr id="2129" name="Rectangle 359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0" name="Rectangle 360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1" name="Rectangle 361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2" name="Rectangle 362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3" name="Rectangle 363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4" name="Rectangle 364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5" name="Rectangle 365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6" name="Rectangle 366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7" name="Rectangle 367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8" name="Rectangle 368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39" name="Rectangle 369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0" name="Rectangle 370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1" name="Rectangle 371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2" name="Rectangle 372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3" name="Rectangle 373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4" name="Rectangle 374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5" name="Rectangle 375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6" name="Rectangle 376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7" name="Rectangle 377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8" name="Rectangle 378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49" name="Rectangle 379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0" name="Rectangle 380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1" name="Rectangle 381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2" name="Rectangle 382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3" name="Rectangle 383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4" name="Rectangle 384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5" name="Rectangle 385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6" name="Rectangle 386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7" name="Rectangle 387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8" name="Rectangle 388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59" name="Rectangle 389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60" name="Rectangle 390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61" name="Rectangle 391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62" name="Rectangle 392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63" name="Rectangle 393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64" name="Rectangle 394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65" name="Rectangle 395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66" name="Rectangle 396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67" name="Rectangle 397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68" name="Rectangle 398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062" name="Group 399"/>
            <p:cNvGrpSpPr>
              <a:grpSpLocks/>
            </p:cNvGrpSpPr>
            <p:nvPr userDrawn="1"/>
          </p:nvGrpSpPr>
          <p:grpSpPr bwMode="auto">
            <a:xfrm>
              <a:off x="0" y="3072"/>
              <a:ext cx="240" cy="768"/>
              <a:chOff x="0" y="3072"/>
              <a:chExt cx="240" cy="768"/>
            </a:xfrm>
          </p:grpSpPr>
          <p:sp>
            <p:nvSpPr>
              <p:cNvPr id="2089" name="Rectangle 400"/>
              <p:cNvSpPr>
                <a:spLocks noChangeArrowheads="1"/>
              </p:cNvSpPr>
              <p:nvPr userDrawn="1"/>
            </p:nvSpPr>
            <p:spPr bwMode="auto">
              <a:xfrm>
                <a:off x="0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0" name="Rectangle 401"/>
              <p:cNvSpPr>
                <a:spLocks noChangeArrowheads="1"/>
              </p:cNvSpPr>
              <p:nvPr userDrawn="1"/>
            </p:nvSpPr>
            <p:spPr bwMode="auto">
              <a:xfrm>
                <a:off x="48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1" name="Rectangle 402"/>
              <p:cNvSpPr>
                <a:spLocks noChangeArrowheads="1"/>
              </p:cNvSpPr>
              <p:nvPr userDrawn="1"/>
            </p:nvSpPr>
            <p:spPr bwMode="auto">
              <a:xfrm>
                <a:off x="96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2" name="Rectangle 403"/>
              <p:cNvSpPr>
                <a:spLocks noChangeArrowheads="1"/>
              </p:cNvSpPr>
              <p:nvPr userDrawn="1"/>
            </p:nvSpPr>
            <p:spPr bwMode="auto">
              <a:xfrm>
                <a:off x="144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3" name="Rectangle 404"/>
              <p:cNvSpPr>
                <a:spLocks noChangeArrowheads="1"/>
              </p:cNvSpPr>
              <p:nvPr userDrawn="1"/>
            </p:nvSpPr>
            <p:spPr bwMode="auto">
              <a:xfrm>
                <a:off x="192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4" name="Rectangle 405"/>
              <p:cNvSpPr>
                <a:spLocks noChangeArrowheads="1"/>
              </p:cNvSpPr>
              <p:nvPr userDrawn="1"/>
            </p:nvSpPr>
            <p:spPr bwMode="auto">
              <a:xfrm>
                <a:off x="0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5" name="Rectangle 406"/>
              <p:cNvSpPr>
                <a:spLocks noChangeArrowheads="1"/>
              </p:cNvSpPr>
              <p:nvPr userDrawn="1"/>
            </p:nvSpPr>
            <p:spPr bwMode="auto">
              <a:xfrm>
                <a:off x="48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6" name="Rectangle 407"/>
              <p:cNvSpPr>
                <a:spLocks noChangeArrowheads="1"/>
              </p:cNvSpPr>
              <p:nvPr userDrawn="1"/>
            </p:nvSpPr>
            <p:spPr bwMode="auto">
              <a:xfrm>
                <a:off x="96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7" name="Rectangle 408"/>
              <p:cNvSpPr>
                <a:spLocks noChangeArrowheads="1"/>
              </p:cNvSpPr>
              <p:nvPr userDrawn="1"/>
            </p:nvSpPr>
            <p:spPr bwMode="auto">
              <a:xfrm>
                <a:off x="144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8" name="Rectangle 409"/>
              <p:cNvSpPr>
                <a:spLocks noChangeArrowheads="1"/>
              </p:cNvSpPr>
              <p:nvPr userDrawn="1"/>
            </p:nvSpPr>
            <p:spPr bwMode="auto">
              <a:xfrm>
                <a:off x="192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99" name="Rectangle 410"/>
              <p:cNvSpPr>
                <a:spLocks noChangeArrowheads="1"/>
              </p:cNvSpPr>
              <p:nvPr userDrawn="1"/>
            </p:nvSpPr>
            <p:spPr bwMode="auto">
              <a:xfrm>
                <a:off x="0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0" name="Rectangle 411"/>
              <p:cNvSpPr>
                <a:spLocks noChangeArrowheads="1"/>
              </p:cNvSpPr>
              <p:nvPr userDrawn="1"/>
            </p:nvSpPr>
            <p:spPr bwMode="auto">
              <a:xfrm>
                <a:off x="48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1" name="Rectangle 412"/>
              <p:cNvSpPr>
                <a:spLocks noChangeArrowheads="1"/>
              </p:cNvSpPr>
              <p:nvPr userDrawn="1"/>
            </p:nvSpPr>
            <p:spPr bwMode="auto">
              <a:xfrm>
                <a:off x="96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2" name="Rectangle 413"/>
              <p:cNvSpPr>
                <a:spLocks noChangeArrowheads="1"/>
              </p:cNvSpPr>
              <p:nvPr userDrawn="1"/>
            </p:nvSpPr>
            <p:spPr bwMode="auto">
              <a:xfrm>
                <a:off x="144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3" name="Rectangle 414"/>
              <p:cNvSpPr>
                <a:spLocks noChangeArrowheads="1"/>
              </p:cNvSpPr>
              <p:nvPr userDrawn="1"/>
            </p:nvSpPr>
            <p:spPr bwMode="auto">
              <a:xfrm>
                <a:off x="192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4" name="Rectangle 415"/>
              <p:cNvSpPr>
                <a:spLocks noChangeArrowheads="1"/>
              </p:cNvSpPr>
              <p:nvPr userDrawn="1"/>
            </p:nvSpPr>
            <p:spPr bwMode="auto">
              <a:xfrm>
                <a:off x="0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5" name="Rectangle 416"/>
              <p:cNvSpPr>
                <a:spLocks noChangeArrowheads="1"/>
              </p:cNvSpPr>
              <p:nvPr userDrawn="1"/>
            </p:nvSpPr>
            <p:spPr bwMode="auto">
              <a:xfrm>
                <a:off x="48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6" name="Rectangle 417"/>
              <p:cNvSpPr>
                <a:spLocks noChangeArrowheads="1"/>
              </p:cNvSpPr>
              <p:nvPr userDrawn="1"/>
            </p:nvSpPr>
            <p:spPr bwMode="auto">
              <a:xfrm>
                <a:off x="96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7" name="Rectangle 418"/>
              <p:cNvSpPr>
                <a:spLocks noChangeArrowheads="1"/>
              </p:cNvSpPr>
              <p:nvPr userDrawn="1"/>
            </p:nvSpPr>
            <p:spPr bwMode="auto">
              <a:xfrm>
                <a:off x="144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8" name="Rectangle 419"/>
              <p:cNvSpPr>
                <a:spLocks noChangeArrowheads="1"/>
              </p:cNvSpPr>
              <p:nvPr userDrawn="1"/>
            </p:nvSpPr>
            <p:spPr bwMode="auto">
              <a:xfrm>
                <a:off x="192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09" name="Rectangle 420"/>
              <p:cNvSpPr>
                <a:spLocks noChangeArrowheads="1"/>
              </p:cNvSpPr>
              <p:nvPr userDrawn="1"/>
            </p:nvSpPr>
            <p:spPr bwMode="auto">
              <a:xfrm>
                <a:off x="0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0" name="Rectangle 421"/>
              <p:cNvSpPr>
                <a:spLocks noChangeArrowheads="1"/>
              </p:cNvSpPr>
              <p:nvPr userDrawn="1"/>
            </p:nvSpPr>
            <p:spPr bwMode="auto">
              <a:xfrm>
                <a:off x="48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1" name="Rectangle 422"/>
              <p:cNvSpPr>
                <a:spLocks noChangeArrowheads="1"/>
              </p:cNvSpPr>
              <p:nvPr userDrawn="1"/>
            </p:nvSpPr>
            <p:spPr bwMode="auto">
              <a:xfrm>
                <a:off x="96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2" name="Rectangle 423"/>
              <p:cNvSpPr>
                <a:spLocks noChangeArrowheads="1"/>
              </p:cNvSpPr>
              <p:nvPr userDrawn="1"/>
            </p:nvSpPr>
            <p:spPr bwMode="auto">
              <a:xfrm>
                <a:off x="144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3" name="Rectangle 424"/>
              <p:cNvSpPr>
                <a:spLocks noChangeArrowheads="1"/>
              </p:cNvSpPr>
              <p:nvPr userDrawn="1"/>
            </p:nvSpPr>
            <p:spPr bwMode="auto">
              <a:xfrm>
                <a:off x="192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4" name="Rectangle 425"/>
              <p:cNvSpPr>
                <a:spLocks noChangeArrowheads="1"/>
              </p:cNvSpPr>
              <p:nvPr userDrawn="1"/>
            </p:nvSpPr>
            <p:spPr bwMode="auto">
              <a:xfrm>
                <a:off x="0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5" name="Rectangle 426"/>
              <p:cNvSpPr>
                <a:spLocks noChangeArrowheads="1"/>
              </p:cNvSpPr>
              <p:nvPr userDrawn="1"/>
            </p:nvSpPr>
            <p:spPr bwMode="auto">
              <a:xfrm>
                <a:off x="48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6" name="Rectangle 427"/>
              <p:cNvSpPr>
                <a:spLocks noChangeArrowheads="1"/>
              </p:cNvSpPr>
              <p:nvPr userDrawn="1"/>
            </p:nvSpPr>
            <p:spPr bwMode="auto">
              <a:xfrm>
                <a:off x="96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7" name="Rectangle 428"/>
              <p:cNvSpPr>
                <a:spLocks noChangeArrowheads="1"/>
              </p:cNvSpPr>
              <p:nvPr userDrawn="1"/>
            </p:nvSpPr>
            <p:spPr bwMode="auto">
              <a:xfrm>
                <a:off x="144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8" name="Rectangle 429"/>
              <p:cNvSpPr>
                <a:spLocks noChangeArrowheads="1"/>
              </p:cNvSpPr>
              <p:nvPr userDrawn="1"/>
            </p:nvSpPr>
            <p:spPr bwMode="auto">
              <a:xfrm>
                <a:off x="192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19" name="Rectangle 430"/>
              <p:cNvSpPr>
                <a:spLocks noChangeArrowheads="1"/>
              </p:cNvSpPr>
              <p:nvPr userDrawn="1"/>
            </p:nvSpPr>
            <p:spPr bwMode="auto">
              <a:xfrm>
                <a:off x="0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20" name="Rectangle 431"/>
              <p:cNvSpPr>
                <a:spLocks noChangeArrowheads="1"/>
              </p:cNvSpPr>
              <p:nvPr userDrawn="1"/>
            </p:nvSpPr>
            <p:spPr bwMode="auto">
              <a:xfrm>
                <a:off x="48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21" name="Rectangle 432"/>
              <p:cNvSpPr>
                <a:spLocks noChangeArrowheads="1"/>
              </p:cNvSpPr>
              <p:nvPr userDrawn="1"/>
            </p:nvSpPr>
            <p:spPr bwMode="auto">
              <a:xfrm>
                <a:off x="96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22" name="Rectangle 433"/>
              <p:cNvSpPr>
                <a:spLocks noChangeArrowheads="1"/>
              </p:cNvSpPr>
              <p:nvPr userDrawn="1"/>
            </p:nvSpPr>
            <p:spPr bwMode="auto">
              <a:xfrm>
                <a:off x="144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23" name="Rectangle 434"/>
              <p:cNvSpPr>
                <a:spLocks noChangeArrowheads="1"/>
              </p:cNvSpPr>
              <p:nvPr userDrawn="1"/>
            </p:nvSpPr>
            <p:spPr bwMode="auto">
              <a:xfrm>
                <a:off x="192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24" name="Rectangle 435"/>
              <p:cNvSpPr>
                <a:spLocks noChangeArrowheads="1"/>
              </p:cNvSpPr>
              <p:nvPr userDrawn="1"/>
            </p:nvSpPr>
            <p:spPr bwMode="auto">
              <a:xfrm>
                <a:off x="0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25" name="Rectangle 436"/>
              <p:cNvSpPr>
                <a:spLocks noChangeArrowheads="1"/>
              </p:cNvSpPr>
              <p:nvPr userDrawn="1"/>
            </p:nvSpPr>
            <p:spPr bwMode="auto">
              <a:xfrm>
                <a:off x="48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26" name="Rectangle 437"/>
              <p:cNvSpPr>
                <a:spLocks noChangeArrowheads="1"/>
              </p:cNvSpPr>
              <p:nvPr userDrawn="1"/>
            </p:nvSpPr>
            <p:spPr bwMode="auto">
              <a:xfrm>
                <a:off x="96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27" name="Rectangle 438"/>
              <p:cNvSpPr>
                <a:spLocks noChangeArrowheads="1"/>
              </p:cNvSpPr>
              <p:nvPr userDrawn="1"/>
            </p:nvSpPr>
            <p:spPr bwMode="auto">
              <a:xfrm>
                <a:off x="144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128" name="Rectangle 439"/>
              <p:cNvSpPr>
                <a:spLocks noChangeArrowheads="1"/>
              </p:cNvSpPr>
              <p:nvPr userDrawn="1"/>
            </p:nvSpPr>
            <p:spPr bwMode="auto">
              <a:xfrm>
                <a:off x="192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2063" name="Group 440"/>
            <p:cNvGrpSpPr>
              <a:grpSpLocks/>
            </p:cNvGrpSpPr>
            <p:nvPr userDrawn="1"/>
          </p:nvGrpSpPr>
          <p:grpSpPr bwMode="auto">
            <a:xfrm>
              <a:off x="0" y="3840"/>
              <a:ext cx="240" cy="480"/>
              <a:chOff x="0" y="3840"/>
              <a:chExt cx="240" cy="480"/>
            </a:xfrm>
          </p:grpSpPr>
          <p:sp>
            <p:nvSpPr>
              <p:cNvPr id="2064" name="Rectangle 441"/>
              <p:cNvSpPr>
                <a:spLocks noChangeArrowheads="1"/>
              </p:cNvSpPr>
              <p:nvPr userDrawn="1"/>
            </p:nvSpPr>
            <p:spPr bwMode="auto">
              <a:xfrm>
                <a:off x="0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65" name="Rectangle 442"/>
              <p:cNvSpPr>
                <a:spLocks noChangeArrowheads="1"/>
              </p:cNvSpPr>
              <p:nvPr userDrawn="1"/>
            </p:nvSpPr>
            <p:spPr bwMode="auto">
              <a:xfrm>
                <a:off x="48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66" name="Rectangle 443"/>
              <p:cNvSpPr>
                <a:spLocks noChangeArrowheads="1"/>
              </p:cNvSpPr>
              <p:nvPr userDrawn="1"/>
            </p:nvSpPr>
            <p:spPr bwMode="auto">
              <a:xfrm>
                <a:off x="96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67" name="Rectangle 444"/>
              <p:cNvSpPr>
                <a:spLocks noChangeArrowheads="1"/>
              </p:cNvSpPr>
              <p:nvPr userDrawn="1"/>
            </p:nvSpPr>
            <p:spPr bwMode="auto">
              <a:xfrm>
                <a:off x="144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68" name="Rectangle 445"/>
              <p:cNvSpPr>
                <a:spLocks noChangeArrowheads="1"/>
              </p:cNvSpPr>
              <p:nvPr userDrawn="1"/>
            </p:nvSpPr>
            <p:spPr bwMode="auto">
              <a:xfrm>
                <a:off x="192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69" name="Rectangle 446"/>
              <p:cNvSpPr>
                <a:spLocks noChangeArrowheads="1"/>
              </p:cNvSpPr>
              <p:nvPr userDrawn="1"/>
            </p:nvSpPr>
            <p:spPr bwMode="auto">
              <a:xfrm>
                <a:off x="0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0" name="Rectangle 447"/>
              <p:cNvSpPr>
                <a:spLocks noChangeArrowheads="1"/>
              </p:cNvSpPr>
              <p:nvPr userDrawn="1"/>
            </p:nvSpPr>
            <p:spPr bwMode="auto">
              <a:xfrm>
                <a:off x="48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1" name="Rectangle 448"/>
              <p:cNvSpPr>
                <a:spLocks noChangeArrowheads="1"/>
              </p:cNvSpPr>
              <p:nvPr userDrawn="1"/>
            </p:nvSpPr>
            <p:spPr bwMode="auto">
              <a:xfrm>
                <a:off x="96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2" name="Rectangle 449"/>
              <p:cNvSpPr>
                <a:spLocks noChangeArrowheads="1"/>
              </p:cNvSpPr>
              <p:nvPr userDrawn="1"/>
            </p:nvSpPr>
            <p:spPr bwMode="auto">
              <a:xfrm>
                <a:off x="144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3" name="Rectangle 450"/>
              <p:cNvSpPr>
                <a:spLocks noChangeArrowheads="1"/>
              </p:cNvSpPr>
              <p:nvPr userDrawn="1"/>
            </p:nvSpPr>
            <p:spPr bwMode="auto">
              <a:xfrm>
                <a:off x="192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4" name="Rectangle 451"/>
              <p:cNvSpPr>
                <a:spLocks noChangeArrowheads="1"/>
              </p:cNvSpPr>
              <p:nvPr userDrawn="1"/>
            </p:nvSpPr>
            <p:spPr bwMode="auto">
              <a:xfrm>
                <a:off x="0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5" name="Rectangle 452"/>
              <p:cNvSpPr>
                <a:spLocks noChangeArrowheads="1"/>
              </p:cNvSpPr>
              <p:nvPr userDrawn="1"/>
            </p:nvSpPr>
            <p:spPr bwMode="auto">
              <a:xfrm>
                <a:off x="48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6" name="Rectangle 453"/>
              <p:cNvSpPr>
                <a:spLocks noChangeArrowheads="1"/>
              </p:cNvSpPr>
              <p:nvPr userDrawn="1"/>
            </p:nvSpPr>
            <p:spPr bwMode="auto">
              <a:xfrm>
                <a:off x="96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7" name="Rectangle 454"/>
              <p:cNvSpPr>
                <a:spLocks noChangeArrowheads="1"/>
              </p:cNvSpPr>
              <p:nvPr userDrawn="1"/>
            </p:nvSpPr>
            <p:spPr bwMode="auto">
              <a:xfrm>
                <a:off x="144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8" name="Rectangle 455"/>
              <p:cNvSpPr>
                <a:spLocks noChangeArrowheads="1"/>
              </p:cNvSpPr>
              <p:nvPr userDrawn="1"/>
            </p:nvSpPr>
            <p:spPr bwMode="auto">
              <a:xfrm>
                <a:off x="192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79" name="Rectangle 456"/>
              <p:cNvSpPr>
                <a:spLocks noChangeArrowheads="1"/>
              </p:cNvSpPr>
              <p:nvPr userDrawn="1"/>
            </p:nvSpPr>
            <p:spPr bwMode="auto">
              <a:xfrm>
                <a:off x="0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80" name="Rectangle 457"/>
              <p:cNvSpPr>
                <a:spLocks noChangeArrowheads="1"/>
              </p:cNvSpPr>
              <p:nvPr userDrawn="1"/>
            </p:nvSpPr>
            <p:spPr bwMode="auto">
              <a:xfrm>
                <a:off x="48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81" name="Rectangle 458"/>
              <p:cNvSpPr>
                <a:spLocks noChangeArrowheads="1"/>
              </p:cNvSpPr>
              <p:nvPr userDrawn="1"/>
            </p:nvSpPr>
            <p:spPr bwMode="auto">
              <a:xfrm>
                <a:off x="96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82" name="Rectangle 459"/>
              <p:cNvSpPr>
                <a:spLocks noChangeArrowheads="1"/>
              </p:cNvSpPr>
              <p:nvPr userDrawn="1"/>
            </p:nvSpPr>
            <p:spPr bwMode="auto">
              <a:xfrm>
                <a:off x="144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83" name="Rectangle 460"/>
              <p:cNvSpPr>
                <a:spLocks noChangeArrowheads="1"/>
              </p:cNvSpPr>
              <p:nvPr userDrawn="1"/>
            </p:nvSpPr>
            <p:spPr bwMode="auto">
              <a:xfrm>
                <a:off x="192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84" name="Rectangle 461"/>
              <p:cNvSpPr>
                <a:spLocks noChangeArrowheads="1"/>
              </p:cNvSpPr>
              <p:nvPr userDrawn="1"/>
            </p:nvSpPr>
            <p:spPr bwMode="auto">
              <a:xfrm>
                <a:off x="0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85" name="Rectangle 462"/>
              <p:cNvSpPr>
                <a:spLocks noChangeArrowheads="1"/>
              </p:cNvSpPr>
              <p:nvPr userDrawn="1"/>
            </p:nvSpPr>
            <p:spPr bwMode="auto">
              <a:xfrm>
                <a:off x="48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86" name="Rectangle 463"/>
              <p:cNvSpPr>
                <a:spLocks noChangeArrowheads="1"/>
              </p:cNvSpPr>
              <p:nvPr userDrawn="1"/>
            </p:nvSpPr>
            <p:spPr bwMode="auto">
              <a:xfrm>
                <a:off x="96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87" name="Rectangle 464"/>
              <p:cNvSpPr>
                <a:spLocks noChangeArrowheads="1"/>
              </p:cNvSpPr>
              <p:nvPr userDrawn="1"/>
            </p:nvSpPr>
            <p:spPr bwMode="auto">
              <a:xfrm>
                <a:off x="144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2088" name="Rectangle 465"/>
              <p:cNvSpPr>
                <a:spLocks noChangeArrowheads="1"/>
              </p:cNvSpPr>
              <p:nvPr userDrawn="1"/>
            </p:nvSpPr>
            <p:spPr bwMode="auto">
              <a:xfrm>
                <a:off x="192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mtClean="0">
                  <a:solidFill>
                    <a:srgbClr val="292929"/>
                  </a:solidFill>
                </a:endParaRPr>
              </a:p>
            </p:txBody>
          </p:sp>
        </p:grpSp>
      </p:grpSp>
      <p:sp>
        <p:nvSpPr>
          <p:cNvPr id="2052" name="Line 466"/>
          <p:cNvSpPr>
            <a:spLocks noChangeShapeType="1"/>
          </p:cNvSpPr>
          <p:nvPr/>
        </p:nvSpPr>
        <p:spPr bwMode="auto">
          <a:xfrm>
            <a:off x="914400" y="1214438"/>
            <a:ext cx="7202488" cy="0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ko-KR" altLang="en-US" smtClean="0">
              <a:solidFill>
                <a:srgbClr val="292929"/>
              </a:solidFill>
            </a:endParaRPr>
          </a:p>
        </p:txBody>
      </p:sp>
      <p:sp>
        <p:nvSpPr>
          <p:cNvPr id="2053" name="Rectangle 4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4" name="Rectangle 4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57313"/>
            <a:ext cx="8229600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29141" name="Rectangle 4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solidFill>
                  <a:srgbClr val="292929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9142" name="Rectangle 4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solidFill>
                  <a:srgbClr val="292929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9143" name="Rectangle 4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rgbClr val="292929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14B4899-583D-4D13-9F8C-EEB269E849D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407054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3" r:id="rId1"/>
    <p:sldLayoutId id="2147485624" r:id="rId2"/>
    <p:sldLayoutId id="2147485625" r:id="rId3"/>
    <p:sldLayoutId id="2147485626" r:id="rId4"/>
    <p:sldLayoutId id="2147485627" r:id="rId5"/>
    <p:sldLayoutId id="2147485628" r:id="rId6"/>
    <p:sldLayoutId id="2147485629" r:id="rId7"/>
    <p:sldLayoutId id="2147485630" r:id="rId8"/>
    <p:sldLayoutId id="2147485631" r:id="rId9"/>
    <p:sldLayoutId id="2147485632" r:id="rId10"/>
    <p:sldLayoutId id="2147485633" r:id="rId11"/>
    <p:sldLayoutId id="2147485634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9pPr>
    </p:titleStyle>
    <p:bodyStyle>
      <a:lvl1pPr marL="447675" indent="-44767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±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 2" pitchFamily="18" charset="2"/>
        <a:buChar char="®"/>
        <a:defRPr kumimoji="1" sz="2800">
          <a:solidFill>
            <a:schemeClr val="tx1"/>
          </a:solidFill>
          <a:latin typeface="+mn-lt"/>
          <a:ea typeface="+mn-ea"/>
          <a:cs typeface="+mn-cs"/>
        </a:defRPr>
      </a:lvl2pPr>
      <a:lvl3pPr marL="1293813" indent="-40322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®"/>
        <a:defRPr kumimoji="1" sz="2400">
          <a:solidFill>
            <a:schemeClr val="tx1"/>
          </a:solidFill>
          <a:latin typeface="+mn-lt"/>
          <a:ea typeface="+mn-ea"/>
          <a:cs typeface="+mn-cs"/>
        </a:defRPr>
      </a:lvl3pPr>
      <a:lvl4pPr marL="1681163" indent="-385763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4pPr>
      <a:lvl5pPr marL="2070100" indent="-387350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5pPr>
      <a:lvl6pPr marL="25273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6pPr>
      <a:lvl7pPr marL="29845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7pPr>
      <a:lvl8pPr marL="34417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8pPr>
      <a:lvl9pPr marL="38989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8763000" y="0"/>
            <a:ext cx="381000" cy="6858000"/>
            <a:chOff x="0" y="0"/>
            <a:chExt cx="240" cy="4320"/>
          </a:xfrm>
        </p:grpSpPr>
        <p:grpSp>
          <p:nvGrpSpPr>
            <p:cNvPr id="331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40" cy="768"/>
              <a:chOff x="0" y="0"/>
              <a:chExt cx="240" cy="768"/>
            </a:xfrm>
          </p:grpSpPr>
          <p:sp>
            <p:nvSpPr>
              <p:cNvPr id="3504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05" name="Rectangle 5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06" name="Rectangle 6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07" name="Rectangle 7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08" name="Rectangle 8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09" name="Rectangle 9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0" name="Rectangle 10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1" name="Rectangle 11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2" name="Rectangle 12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3" name="Rectangle 13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4" name="Rectangle 14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5" name="Rectangle 15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6" name="Rectangle 16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7" name="Rectangle 17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8" name="Rectangle 18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19" name="Rectangle 19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0" name="Rectangle 20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1" name="Rectangle 21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2" name="Rectangle 22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3" name="Rectangle 23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4" name="Rectangle 24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5" name="Rectangle 25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6" name="Rectangle 26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7" name="Rectangle 27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8" name="Rectangle 28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29" name="Rectangle 29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0" name="Rectangle 30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1" name="Rectangle 31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2" name="Rectangle 32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3" name="Rectangle 33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4" name="Rectangle 34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5" name="Rectangle 35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6" name="Rectangle 36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7" name="Rectangle 37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8" name="Rectangle 38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39" name="Rectangle 39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40" name="Rectangle 40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41" name="Rectangle 41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42" name="Rectangle 42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43" name="Rectangle 43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3314" name="Group 44"/>
            <p:cNvGrpSpPr>
              <a:grpSpLocks/>
            </p:cNvGrpSpPr>
            <p:nvPr userDrawn="1"/>
          </p:nvGrpSpPr>
          <p:grpSpPr bwMode="auto">
            <a:xfrm>
              <a:off x="0" y="768"/>
              <a:ext cx="240" cy="768"/>
              <a:chOff x="0" y="0"/>
              <a:chExt cx="240" cy="768"/>
            </a:xfrm>
          </p:grpSpPr>
          <p:sp>
            <p:nvSpPr>
              <p:cNvPr id="3464" name="Rectangle 45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65" name="Rectangle 46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66" name="Rectangle 47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67" name="Rectangle 48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68" name="Rectangle 49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69" name="Rectangle 50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0" name="Rectangle 51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1" name="Rectangle 52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2" name="Rectangle 53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3" name="Rectangle 54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4" name="Rectangle 55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5" name="Rectangle 56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6" name="Rectangle 57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7" name="Rectangle 58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8" name="Rectangle 59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79" name="Rectangle 60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80" name="Rectangle 61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81" name="Rectangle 62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82" name="Rectangle 63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83" name="Rectangle 64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84" name="Rectangle 65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85" name="Rectangle 66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86" name="Rectangle 67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87" name="Rectangle 68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88" name="Rectangle 69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89" name="Rectangle 70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0" name="Rectangle 71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1" name="Rectangle 72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2" name="Rectangle 73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3" name="Rectangle 74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4" name="Rectangle 75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5" name="Rectangle 76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6" name="Rectangle 77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7" name="Rectangle 78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8" name="Rectangle 79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99" name="Rectangle 80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00" name="Rectangle 81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01" name="Rectangle 82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02" name="Rectangle 83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503" name="Rectangle 84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3315" name="Group 85"/>
            <p:cNvGrpSpPr>
              <a:grpSpLocks/>
            </p:cNvGrpSpPr>
            <p:nvPr userDrawn="1"/>
          </p:nvGrpSpPr>
          <p:grpSpPr bwMode="auto">
            <a:xfrm>
              <a:off x="0" y="1536"/>
              <a:ext cx="240" cy="768"/>
              <a:chOff x="0" y="0"/>
              <a:chExt cx="240" cy="768"/>
            </a:xfrm>
          </p:grpSpPr>
          <p:sp>
            <p:nvSpPr>
              <p:cNvPr id="3424" name="Rectangle 86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25" name="Rectangle 87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26" name="Rectangle 88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27" name="Rectangle 89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28" name="Rectangle 90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29" name="Rectangle 91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0" name="Rectangle 92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1" name="Rectangle 93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2" name="Rectangle 94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3" name="Rectangle 95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4" name="Rectangle 96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5" name="Rectangle 97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6" name="Rectangle 98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7" name="Rectangle 99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8" name="Rectangle 100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39" name="Rectangle 101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0" name="Rectangle 102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1" name="Rectangle 103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2" name="Rectangle 104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3" name="Rectangle 105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4" name="Rectangle 106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5" name="Rectangle 107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6" name="Rectangle 108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7" name="Rectangle 109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8" name="Rectangle 110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49" name="Rectangle 111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0" name="Rectangle 112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1" name="Rectangle 113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2" name="Rectangle 114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3" name="Rectangle 115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4" name="Rectangle 116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5" name="Rectangle 117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6" name="Rectangle 118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7" name="Rectangle 119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8" name="Rectangle 120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59" name="Rectangle 121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60" name="Rectangle 122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61" name="Rectangle 123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62" name="Rectangle 124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63" name="Rectangle 125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3316" name="Group 126"/>
            <p:cNvGrpSpPr>
              <a:grpSpLocks/>
            </p:cNvGrpSpPr>
            <p:nvPr userDrawn="1"/>
          </p:nvGrpSpPr>
          <p:grpSpPr bwMode="auto">
            <a:xfrm>
              <a:off x="0" y="2304"/>
              <a:ext cx="240" cy="768"/>
              <a:chOff x="0" y="0"/>
              <a:chExt cx="240" cy="768"/>
            </a:xfrm>
          </p:grpSpPr>
          <p:sp>
            <p:nvSpPr>
              <p:cNvPr id="3384" name="Rectangle 127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85" name="Rectangle 128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86" name="Rectangle 129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87" name="Rectangle 130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88" name="Rectangle 131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89" name="Rectangle 132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0" name="Rectangle 133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1" name="Rectangle 134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2" name="Rectangle 135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3" name="Rectangle 136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4" name="Rectangle 137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5" name="Rectangle 138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6" name="Rectangle 139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7" name="Rectangle 140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8" name="Rectangle 141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99" name="Rectangle 142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0" name="Rectangle 143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1" name="Rectangle 144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2" name="Rectangle 145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3" name="Rectangle 146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4" name="Rectangle 147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5" name="Rectangle 148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6" name="Rectangle 149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7" name="Rectangle 150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8" name="Rectangle 151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09" name="Rectangle 152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0" name="Rectangle 153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1" name="Rectangle 154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2" name="Rectangle 155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3" name="Rectangle 156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4" name="Rectangle 157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5" name="Rectangle 158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6" name="Rectangle 159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7" name="Rectangle 160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8" name="Rectangle 161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19" name="Rectangle 162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20" name="Rectangle 163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21" name="Rectangle 164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22" name="Rectangle 165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423" name="Rectangle 166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3317" name="Group 167"/>
            <p:cNvGrpSpPr>
              <a:grpSpLocks/>
            </p:cNvGrpSpPr>
            <p:nvPr userDrawn="1"/>
          </p:nvGrpSpPr>
          <p:grpSpPr bwMode="auto">
            <a:xfrm>
              <a:off x="0" y="3072"/>
              <a:ext cx="240" cy="768"/>
              <a:chOff x="0" y="3072"/>
              <a:chExt cx="240" cy="768"/>
            </a:xfrm>
          </p:grpSpPr>
          <p:sp>
            <p:nvSpPr>
              <p:cNvPr id="3344" name="Rectangle 168"/>
              <p:cNvSpPr>
                <a:spLocks noChangeArrowheads="1"/>
              </p:cNvSpPr>
              <p:nvPr userDrawn="1"/>
            </p:nvSpPr>
            <p:spPr bwMode="auto">
              <a:xfrm>
                <a:off x="0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45" name="Rectangle 169"/>
              <p:cNvSpPr>
                <a:spLocks noChangeArrowheads="1"/>
              </p:cNvSpPr>
              <p:nvPr userDrawn="1"/>
            </p:nvSpPr>
            <p:spPr bwMode="auto">
              <a:xfrm>
                <a:off x="48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46" name="Rectangle 170"/>
              <p:cNvSpPr>
                <a:spLocks noChangeArrowheads="1"/>
              </p:cNvSpPr>
              <p:nvPr userDrawn="1"/>
            </p:nvSpPr>
            <p:spPr bwMode="auto">
              <a:xfrm>
                <a:off x="96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47" name="Rectangle 171"/>
              <p:cNvSpPr>
                <a:spLocks noChangeArrowheads="1"/>
              </p:cNvSpPr>
              <p:nvPr userDrawn="1"/>
            </p:nvSpPr>
            <p:spPr bwMode="auto">
              <a:xfrm>
                <a:off x="144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48" name="Rectangle 172"/>
              <p:cNvSpPr>
                <a:spLocks noChangeArrowheads="1"/>
              </p:cNvSpPr>
              <p:nvPr userDrawn="1"/>
            </p:nvSpPr>
            <p:spPr bwMode="auto">
              <a:xfrm>
                <a:off x="192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49" name="Rectangle 173"/>
              <p:cNvSpPr>
                <a:spLocks noChangeArrowheads="1"/>
              </p:cNvSpPr>
              <p:nvPr userDrawn="1"/>
            </p:nvSpPr>
            <p:spPr bwMode="auto">
              <a:xfrm>
                <a:off x="0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0" name="Rectangle 174"/>
              <p:cNvSpPr>
                <a:spLocks noChangeArrowheads="1"/>
              </p:cNvSpPr>
              <p:nvPr userDrawn="1"/>
            </p:nvSpPr>
            <p:spPr bwMode="auto">
              <a:xfrm>
                <a:off x="48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1" name="Rectangle 175"/>
              <p:cNvSpPr>
                <a:spLocks noChangeArrowheads="1"/>
              </p:cNvSpPr>
              <p:nvPr userDrawn="1"/>
            </p:nvSpPr>
            <p:spPr bwMode="auto">
              <a:xfrm>
                <a:off x="96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2" name="Rectangle 176"/>
              <p:cNvSpPr>
                <a:spLocks noChangeArrowheads="1"/>
              </p:cNvSpPr>
              <p:nvPr userDrawn="1"/>
            </p:nvSpPr>
            <p:spPr bwMode="auto">
              <a:xfrm>
                <a:off x="144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3" name="Rectangle 177"/>
              <p:cNvSpPr>
                <a:spLocks noChangeArrowheads="1"/>
              </p:cNvSpPr>
              <p:nvPr userDrawn="1"/>
            </p:nvSpPr>
            <p:spPr bwMode="auto">
              <a:xfrm>
                <a:off x="192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4" name="Rectangle 178"/>
              <p:cNvSpPr>
                <a:spLocks noChangeArrowheads="1"/>
              </p:cNvSpPr>
              <p:nvPr userDrawn="1"/>
            </p:nvSpPr>
            <p:spPr bwMode="auto">
              <a:xfrm>
                <a:off x="0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5" name="Rectangle 179"/>
              <p:cNvSpPr>
                <a:spLocks noChangeArrowheads="1"/>
              </p:cNvSpPr>
              <p:nvPr userDrawn="1"/>
            </p:nvSpPr>
            <p:spPr bwMode="auto">
              <a:xfrm>
                <a:off x="48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6" name="Rectangle 180"/>
              <p:cNvSpPr>
                <a:spLocks noChangeArrowheads="1"/>
              </p:cNvSpPr>
              <p:nvPr userDrawn="1"/>
            </p:nvSpPr>
            <p:spPr bwMode="auto">
              <a:xfrm>
                <a:off x="96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7" name="Rectangle 181"/>
              <p:cNvSpPr>
                <a:spLocks noChangeArrowheads="1"/>
              </p:cNvSpPr>
              <p:nvPr userDrawn="1"/>
            </p:nvSpPr>
            <p:spPr bwMode="auto">
              <a:xfrm>
                <a:off x="144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8" name="Rectangle 182"/>
              <p:cNvSpPr>
                <a:spLocks noChangeArrowheads="1"/>
              </p:cNvSpPr>
              <p:nvPr userDrawn="1"/>
            </p:nvSpPr>
            <p:spPr bwMode="auto">
              <a:xfrm>
                <a:off x="192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59" name="Rectangle 183"/>
              <p:cNvSpPr>
                <a:spLocks noChangeArrowheads="1"/>
              </p:cNvSpPr>
              <p:nvPr userDrawn="1"/>
            </p:nvSpPr>
            <p:spPr bwMode="auto">
              <a:xfrm>
                <a:off x="0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0" name="Rectangle 184"/>
              <p:cNvSpPr>
                <a:spLocks noChangeArrowheads="1"/>
              </p:cNvSpPr>
              <p:nvPr userDrawn="1"/>
            </p:nvSpPr>
            <p:spPr bwMode="auto">
              <a:xfrm>
                <a:off x="48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1" name="Rectangle 185"/>
              <p:cNvSpPr>
                <a:spLocks noChangeArrowheads="1"/>
              </p:cNvSpPr>
              <p:nvPr userDrawn="1"/>
            </p:nvSpPr>
            <p:spPr bwMode="auto">
              <a:xfrm>
                <a:off x="96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2" name="Rectangle 186"/>
              <p:cNvSpPr>
                <a:spLocks noChangeArrowheads="1"/>
              </p:cNvSpPr>
              <p:nvPr userDrawn="1"/>
            </p:nvSpPr>
            <p:spPr bwMode="auto">
              <a:xfrm>
                <a:off x="144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3" name="Rectangle 187"/>
              <p:cNvSpPr>
                <a:spLocks noChangeArrowheads="1"/>
              </p:cNvSpPr>
              <p:nvPr userDrawn="1"/>
            </p:nvSpPr>
            <p:spPr bwMode="auto">
              <a:xfrm>
                <a:off x="192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4" name="Rectangle 188"/>
              <p:cNvSpPr>
                <a:spLocks noChangeArrowheads="1"/>
              </p:cNvSpPr>
              <p:nvPr userDrawn="1"/>
            </p:nvSpPr>
            <p:spPr bwMode="auto">
              <a:xfrm>
                <a:off x="0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5" name="Rectangle 189"/>
              <p:cNvSpPr>
                <a:spLocks noChangeArrowheads="1"/>
              </p:cNvSpPr>
              <p:nvPr userDrawn="1"/>
            </p:nvSpPr>
            <p:spPr bwMode="auto">
              <a:xfrm>
                <a:off x="48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6" name="Rectangle 190"/>
              <p:cNvSpPr>
                <a:spLocks noChangeArrowheads="1"/>
              </p:cNvSpPr>
              <p:nvPr userDrawn="1"/>
            </p:nvSpPr>
            <p:spPr bwMode="auto">
              <a:xfrm>
                <a:off x="96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7" name="Rectangle 191"/>
              <p:cNvSpPr>
                <a:spLocks noChangeArrowheads="1"/>
              </p:cNvSpPr>
              <p:nvPr userDrawn="1"/>
            </p:nvSpPr>
            <p:spPr bwMode="auto">
              <a:xfrm>
                <a:off x="144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8" name="Rectangle 192"/>
              <p:cNvSpPr>
                <a:spLocks noChangeArrowheads="1"/>
              </p:cNvSpPr>
              <p:nvPr userDrawn="1"/>
            </p:nvSpPr>
            <p:spPr bwMode="auto">
              <a:xfrm>
                <a:off x="192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69" name="Rectangle 193"/>
              <p:cNvSpPr>
                <a:spLocks noChangeArrowheads="1"/>
              </p:cNvSpPr>
              <p:nvPr userDrawn="1"/>
            </p:nvSpPr>
            <p:spPr bwMode="auto">
              <a:xfrm>
                <a:off x="0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0" name="Rectangle 194"/>
              <p:cNvSpPr>
                <a:spLocks noChangeArrowheads="1"/>
              </p:cNvSpPr>
              <p:nvPr userDrawn="1"/>
            </p:nvSpPr>
            <p:spPr bwMode="auto">
              <a:xfrm>
                <a:off x="48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1" name="Rectangle 195"/>
              <p:cNvSpPr>
                <a:spLocks noChangeArrowheads="1"/>
              </p:cNvSpPr>
              <p:nvPr userDrawn="1"/>
            </p:nvSpPr>
            <p:spPr bwMode="auto">
              <a:xfrm>
                <a:off x="96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2" name="Rectangle 196"/>
              <p:cNvSpPr>
                <a:spLocks noChangeArrowheads="1"/>
              </p:cNvSpPr>
              <p:nvPr userDrawn="1"/>
            </p:nvSpPr>
            <p:spPr bwMode="auto">
              <a:xfrm>
                <a:off x="144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3" name="Rectangle 197"/>
              <p:cNvSpPr>
                <a:spLocks noChangeArrowheads="1"/>
              </p:cNvSpPr>
              <p:nvPr userDrawn="1"/>
            </p:nvSpPr>
            <p:spPr bwMode="auto">
              <a:xfrm>
                <a:off x="192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4" name="Rectangle 198"/>
              <p:cNvSpPr>
                <a:spLocks noChangeArrowheads="1"/>
              </p:cNvSpPr>
              <p:nvPr userDrawn="1"/>
            </p:nvSpPr>
            <p:spPr bwMode="auto">
              <a:xfrm>
                <a:off x="0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5" name="Rectangle 199"/>
              <p:cNvSpPr>
                <a:spLocks noChangeArrowheads="1"/>
              </p:cNvSpPr>
              <p:nvPr userDrawn="1"/>
            </p:nvSpPr>
            <p:spPr bwMode="auto">
              <a:xfrm>
                <a:off x="48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6" name="Rectangle 200"/>
              <p:cNvSpPr>
                <a:spLocks noChangeArrowheads="1"/>
              </p:cNvSpPr>
              <p:nvPr userDrawn="1"/>
            </p:nvSpPr>
            <p:spPr bwMode="auto">
              <a:xfrm>
                <a:off x="96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7" name="Rectangle 201"/>
              <p:cNvSpPr>
                <a:spLocks noChangeArrowheads="1"/>
              </p:cNvSpPr>
              <p:nvPr userDrawn="1"/>
            </p:nvSpPr>
            <p:spPr bwMode="auto">
              <a:xfrm>
                <a:off x="144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8" name="Rectangle 202"/>
              <p:cNvSpPr>
                <a:spLocks noChangeArrowheads="1"/>
              </p:cNvSpPr>
              <p:nvPr userDrawn="1"/>
            </p:nvSpPr>
            <p:spPr bwMode="auto">
              <a:xfrm>
                <a:off x="192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79" name="Rectangle 203"/>
              <p:cNvSpPr>
                <a:spLocks noChangeArrowheads="1"/>
              </p:cNvSpPr>
              <p:nvPr userDrawn="1"/>
            </p:nvSpPr>
            <p:spPr bwMode="auto">
              <a:xfrm>
                <a:off x="0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80" name="Rectangle 204"/>
              <p:cNvSpPr>
                <a:spLocks noChangeArrowheads="1"/>
              </p:cNvSpPr>
              <p:nvPr userDrawn="1"/>
            </p:nvSpPr>
            <p:spPr bwMode="auto">
              <a:xfrm>
                <a:off x="48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81" name="Rectangle 205"/>
              <p:cNvSpPr>
                <a:spLocks noChangeArrowheads="1"/>
              </p:cNvSpPr>
              <p:nvPr userDrawn="1"/>
            </p:nvSpPr>
            <p:spPr bwMode="auto">
              <a:xfrm>
                <a:off x="96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82" name="Rectangle 206"/>
              <p:cNvSpPr>
                <a:spLocks noChangeArrowheads="1"/>
              </p:cNvSpPr>
              <p:nvPr userDrawn="1"/>
            </p:nvSpPr>
            <p:spPr bwMode="auto">
              <a:xfrm>
                <a:off x="144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83" name="Rectangle 207"/>
              <p:cNvSpPr>
                <a:spLocks noChangeArrowheads="1"/>
              </p:cNvSpPr>
              <p:nvPr userDrawn="1"/>
            </p:nvSpPr>
            <p:spPr bwMode="auto">
              <a:xfrm>
                <a:off x="192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3318" name="Group 208"/>
            <p:cNvGrpSpPr>
              <a:grpSpLocks/>
            </p:cNvGrpSpPr>
            <p:nvPr userDrawn="1"/>
          </p:nvGrpSpPr>
          <p:grpSpPr bwMode="auto">
            <a:xfrm>
              <a:off x="0" y="3840"/>
              <a:ext cx="240" cy="480"/>
              <a:chOff x="0" y="3840"/>
              <a:chExt cx="240" cy="480"/>
            </a:xfrm>
          </p:grpSpPr>
          <p:sp>
            <p:nvSpPr>
              <p:cNvPr id="3319" name="Rectangle 209"/>
              <p:cNvSpPr>
                <a:spLocks noChangeArrowheads="1"/>
              </p:cNvSpPr>
              <p:nvPr userDrawn="1"/>
            </p:nvSpPr>
            <p:spPr bwMode="auto">
              <a:xfrm>
                <a:off x="0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0" name="Rectangle 210"/>
              <p:cNvSpPr>
                <a:spLocks noChangeArrowheads="1"/>
              </p:cNvSpPr>
              <p:nvPr userDrawn="1"/>
            </p:nvSpPr>
            <p:spPr bwMode="auto">
              <a:xfrm>
                <a:off x="48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1" name="Rectangle 211"/>
              <p:cNvSpPr>
                <a:spLocks noChangeArrowheads="1"/>
              </p:cNvSpPr>
              <p:nvPr userDrawn="1"/>
            </p:nvSpPr>
            <p:spPr bwMode="auto">
              <a:xfrm>
                <a:off x="96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2" name="Rectangle 212"/>
              <p:cNvSpPr>
                <a:spLocks noChangeArrowheads="1"/>
              </p:cNvSpPr>
              <p:nvPr userDrawn="1"/>
            </p:nvSpPr>
            <p:spPr bwMode="auto">
              <a:xfrm>
                <a:off x="144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3" name="Rectangle 213"/>
              <p:cNvSpPr>
                <a:spLocks noChangeArrowheads="1"/>
              </p:cNvSpPr>
              <p:nvPr userDrawn="1"/>
            </p:nvSpPr>
            <p:spPr bwMode="auto">
              <a:xfrm>
                <a:off x="192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4" name="Rectangle 214"/>
              <p:cNvSpPr>
                <a:spLocks noChangeArrowheads="1"/>
              </p:cNvSpPr>
              <p:nvPr userDrawn="1"/>
            </p:nvSpPr>
            <p:spPr bwMode="auto">
              <a:xfrm>
                <a:off x="0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5" name="Rectangle 215"/>
              <p:cNvSpPr>
                <a:spLocks noChangeArrowheads="1"/>
              </p:cNvSpPr>
              <p:nvPr userDrawn="1"/>
            </p:nvSpPr>
            <p:spPr bwMode="auto">
              <a:xfrm>
                <a:off x="48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6" name="Rectangle 216"/>
              <p:cNvSpPr>
                <a:spLocks noChangeArrowheads="1"/>
              </p:cNvSpPr>
              <p:nvPr userDrawn="1"/>
            </p:nvSpPr>
            <p:spPr bwMode="auto">
              <a:xfrm>
                <a:off x="96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7" name="Rectangle 217"/>
              <p:cNvSpPr>
                <a:spLocks noChangeArrowheads="1"/>
              </p:cNvSpPr>
              <p:nvPr userDrawn="1"/>
            </p:nvSpPr>
            <p:spPr bwMode="auto">
              <a:xfrm>
                <a:off x="144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8" name="Rectangle 218"/>
              <p:cNvSpPr>
                <a:spLocks noChangeArrowheads="1"/>
              </p:cNvSpPr>
              <p:nvPr userDrawn="1"/>
            </p:nvSpPr>
            <p:spPr bwMode="auto">
              <a:xfrm>
                <a:off x="192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29" name="Rectangle 219"/>
              <p:cNvSpPr>
                <a:spLocks noChangeArrowheads="1"/>
              </p:cNvSpPr>
              <p:nvPr userDrawn="1"/>
            </p:nvSpPr>
            <p:spPr bwMode="auto">
              <a:xfrm>
                <a:off x="0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0" name="Rectangle 220"/>
              <p:cNvSpPr>
                <a:spLocks noChangeArrowheads="1"/>
              </p:cNvSpPr>
              <p:nvPr userDrawn="1"/>
            </p:nvSpPr>
            <p:spPr bwMode="auto">
              <a:xfrm>
                <a:off x="48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1" name="Rectangle 221"/>
              <p:cNvSpPr>
                <a:spLocks noChangeArrowheads="1"/>
              </p:cNvSpPr>
              <p:nvPr userDrawn="1"/>
            </p:nvSpPr>
            <p:spPr bwMode="auto">
              <a:xfrm>
                <a:off x="96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2" name="Rectangle 222"/>
              <p:cNvSpPr>
                <a:spLocks noChangeArrowheads="1"/>
              </p:cNvSpPr>
              <p:nvPr userDrawn="1"/>
            </p:nvSpPr>
            <p:spPr bwMode="auto">
              <a:xfrm>
                <a:off x="144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3" name="Rectangle 223"/>
              <p:cNvSpPr>
                <a:spLocks noChangeArrowheads="1"/>
              </p:cNvSpPr>
              <p:nvPr userDrawn="1"/>
            </p:nvSpPr>
            <p:spPr bwMode="auto">
              <a:xfrm>
                <a:off x="192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4" name="Rectangle 224"/>
              <p:cNvSpPr>
                <a:spLocks noChangeArrowheads="1"/>
              </p:cNvSpPr>
              <p:nvPr userDrawn="1"/>
            </p:nvSpPr>
            <p:spPr bwMode="auto">
              <a:xfrm>
                <a:off x="0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5" name="Rectangle 225"/>
              <p:cNvSpPr>
                <a:spLocks noChangeArrowheads="1"/>
              </p:cNvSpPr>
              <p:nvPr userDrawn="1"/>
            </p:nvSpPr>
            <p:spPr bwMode="auto">
              <a:xfrm>
                <a:off x="48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6" name="Rectangle 226"/>
              <p:cNvSpPr>
                <a:spLocks noChangeArrowheads="1"/>
              </p:cNvSpPr>
              <p:nvPr userDrawn="1"/>
            </p:nvSpPr>
            <p:spPr bwMode="auto">
              <a:xfrm>
                <a:off x="96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7" name="Rectangle 227"/>
              <p:cNvSpPr>
                <a:spLocks noChangeArrowheads="1"/>
              </p:cNvSpPr>
              <p:nvPr userDrawn="1"/>
            </p:nvSpPr>
            <p:spPr bwMode="auto">
              <a:xfrm>
                <a:off x="144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8" name="Rectangle 228"/>
              <p:cNvSpPr>
                <a:spLocks noChangeArrowheads="1"/>
              </p:cNvSpPr>
              <p:nvPr userDrawn="1"/>
            </p:nvSpPr>
            <p:spPr bwMode="auto">
              <a:xfrm>
                <a:off x="192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39" name="Rectangle 229"/>
              <p:cNvSpPr>
                <a:spLocks noChangeArrowheads="1"/>
              </p:cNvSpPr>
              <p:nvPr userDrawn="1"/>
            </p:nvSpPr>
            <p:spPr bwMode="auto">
              <a:xfrm>
                <a:off x="0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40" name="Rectangle 230"/>
              <p:cNvSpPr>
                <a:spLocks noChangeArrowheads="1"/>
              </p:cNvSpPr>
              <p:nvPr userDrawn="1"/>
            </p:nvSpPr>
            <p:spPr bwMode="auto">
              <a:xfrm>
                <a:off x="48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41" name="Rectangle 231"/>
              <p:cNvSpPr>
                <a:spLocks noChangeArrowheads="1"/>
              </p:cNvSpPr>
              <p:nvPr userDrawn="1"/>
            </p:nvSpPr>
            <p:spPr bwMode="auto">
              <a:xfrm>
                <a:off x="96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42" name="Rectangle 232"/>
              <p:cNvSpPr>
                <a:spLocks noChangeArrowheads="1"/>
              </p:cNvSpPr>
              <p:nvPr userDrawn="1"/>
            </p:nvSpPr>
            <p:spPr bwMode="auto">
              <a:xfrm>
                <a:off x="144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43" name="Rectangle 233"/>
              <p:cNvSpPr>
                <a:spLocks noChangeArrowheads="1"/>
              </p:cNvSpPr>
              <p:nvPr userDrawn="1"/>
            </p:nvSpPr>
            <p:spPr bwMode="auto">
              <a:xfrm>
                <a:off x="192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</p:grpSp>
      <p:grpSp>
        <p:nvGrpSpPr>
          <p:cNvPr id="3075" name="Group 234"/>
          <p:cNvGrpSpPr>
            <a:grpSpLocks/>
          </p:cNvGrpSpPr>
          <p:nvPr/>
        </p:nvGrpSpPr>
        <p:grpSpPr bwMode="auto">
          <a:xfrm>
            <a:off x="0" y="0"/>
            <a:ext cx="381000" cy="6858000"/>
            <a:chOff x="0" y="0"/>
            <a:chExt cx="240" cy="4320"/>
          </a:xfrm>
        </p:grpSpPr>
        <p:grpSp>
          <p:nvGrpSpPr>
            <p:cNvPr id="3082" name="Group 235"/>
            <p:cNvGrpSpPr>
              <a:grpSpLocks/>
            </p:cNvGrpSpPr>
            <p:nvPr userDrawn="1"/>
          </p:nvGrpSpPr>
          <p:grpSpPr bwMode="auto">
            <a:xfrm>
              <a:off x="0" y="0"/>
              <a:ext cx="240" cy="768"/>
              <a:chOff x="0" y="0"/>
              <a:chExt cx="240" cy="768"/>
            </a:xfrm>
          </p:grpSpPr>
          <p:sp>
            <p:nvSpPr>
              <p:cNvPr id="3273" name="Rectangle 236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74" name="Rectangle 237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75" name="Rectangle 238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76" name="Rectangle 239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77" name="Rectangle 240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78" name="Rectangle 241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79" name="Rectangle 242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0" name="Rectangle 243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1" name="Rectangle 244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2" name="Rectangle 245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3" name="Rectangle 246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4" name="Rectangle 247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5" name="Rectangle 248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6" name="Rectangle 249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7" name="Rectangle 250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8" name="Rectangle 251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89" name="Rectangle 252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0" name="Rectangle 253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1" name="Rectangle 254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2" name="Rectangle 255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3" name="Rectangle 256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4" name="Rectangle 257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5" name="Rectangle 258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6" name="Rectangle 259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7" name="Rectangle 260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8" name="Rectangle 261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99" name="Rectangle 262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0" name="Rectangle 263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1" name="Rectangle 264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2" name="Rectangle 265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3" name="Rectangle 266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4" name="Rectangle 267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5" name="Rectangle 268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6" name="Rectangle 269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7" name="Rectangle 270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8" name="Rectangle 271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09" name="Rectangle 272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10" name="Rectangle 273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11" name="Rectangle 274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312" name="Rectangle 275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3083" name="Group 276"/>
            <p:cNvGrpSpPr>
              <a:grpSpLocks/>
            </p:cNvGrpSpPr>
            <p:nvPr userDrawn="1"/>
          </p:nvGrpSpPr>
          <p:grpSpPr bwMode="auto">
            <a:xfrm>
              <a:off x="0" y="768"/>
              <a:ext cx="240" cy="768"/>
              <a:chOff x="0" y="0"/>
              <a:chExt cx="240" cy="768"/>
            </a:xfrm>
          </p:grpSpPr>
          <p:sp>
            <p:nvSpPr>
              <p:cNvPr id="3233" name="Rectangle 277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34" name="Rectangle 278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35" name="Rectangle 279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36" name="Rectangle 280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37" name="Rectangle 281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38" name="Rectangle 282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39" name="Rectangle 283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0" name="Rectangle 284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1" name="Rectangle 285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2" name="Rectangle 286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3" name="Rectangle 287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4" name="Rectangle 288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5" name="Rectangle 289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6" name="Rectangle 290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7" name="Rectangle 291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8" name="Rectangle 292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49" name="Rectangle 293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0" name="Rectangle 294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1" name="Rectangle 295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2" name="Rectangle 296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3" name="Rectangle 297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4" name="Rectangle 298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5" name="Rectangle 299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6" name="Rectangle 300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7" name="Rectangle 301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8" name="Rectangle 302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59" name="Rectangle 303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0" name="Rectangle 304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1" name="Rectangle 305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2" name="Rectangle 306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3" name="Rectangle 307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4" name="Rectangle 308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5" name="Rectangle 309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6" name="Rectangle 310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7" name="Rectangle 311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8" name="Rectangle 312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69" name="Rectangle 313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70" name="Rectangle 314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71" name="Rectangle 315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72" name="Rectangle 316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3084" name="Group 317"/>
            <p:cNvGrpSpPr>
              <a:grpSpLocks/>
            </p:cNvGrpSpPr>
            <p:nvPr userDrawn="1"/>
          </p:nvGrpSpPr>
          <p:grpSpPr bwMode="auto">
            <a:xfrm>
              <a:off x="0" y="1536"/>
              <a:ext cx="240" cy="768"/>
              <a:chOff x="0" y="0"/>
              <a:chExt cx="240" cy="768"/>
            </a:xfrm>
          </p:grpSpPr>
          <p:sp>
            <p:nvSpPr>
              <p:cNvPr id="3193" name="Rectangle 318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94" name="Rectangle 319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95" name="Rectangle 320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96" name="Rectangle 321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97" name="Rectangle 322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98" name="Rectangle 323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99" name="Rectangle 324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0" name="Rectangle 325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1" name="Rectangle 326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2" name="Rectangle 327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3" name="Rectangle 328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4" name="Rectangle 329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5" name="Rectangle 330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6" name="Rectangle 331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7" name="Rectangle 332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8" name="Rectangle 333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09" name="Rectangle 334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0" name="Rectangle 335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1" name="Rectangle 336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2" name="Rectangle 337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3" name="Rectangle 338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4" name="Rectangle 339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5" name="Rectangle 340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6" name="Rectangle 341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7" name="Rectangle 342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8" name="Rectangle 343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19" name="Rectangle 344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0" name="Rectangle 345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1" name="Rectangle 346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2" name="Rectangle 347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3" name="Rectangle 348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4" name="Rectangle 349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5" name="Rectangle 350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6" name="Rectangle 351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7" name="Rectangle 352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8" name="Rectangle 353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29" name="Rectangle 354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30" name="Rectangle 355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31" name="Rectangle 356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232" name="Rectangle 357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3085" name="Group 358"/>
            <p:cNvGrpSpPr>
              <a:grpSpLocks/>
            </p:cNvGrpSpPr>
            <p:nvPr userDrawn="1"/>
          </p:nvGrpSpPr>
          <p:grpSpPr bwMode="auto">
            <a:xfrm>
              <a:off x="0" y="2304"/>
              <a:ext cx="240" cy="768"/>
              <a:chOff x="0" y="0"/>
              <a:chExt cx="240" cy="768"/>
            </a:xfrm>
          </p:grpSpPr>
          <p:sp>
            <p:nvSpPr>
              <p:cNvPr id="3153" name="Rectangle 359"/>
              <p:cNvSpPr>
                <a:spLocks noChangeArrowheads="1"/>
              </p:cNvSpPr>
              <p:nvPr userDrawn="1"/>
            </p:nvSpPr>
            <p:spPr bwMode="auto">
              <a:xfrm>
                <a:off x="0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54" name="Rectangle 360"/>
              <p:cNvSpPr>
                <a:spLocks noChangeArrowheads="1"/>
              </p:cNvSpPr>
              <p:nvPr userDrawn="1"/>
            </p:nvSpPr>
            <p:spPr bwMode="auto">
              <a:xfrm>
                <a:off x="48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55" name="Rectangle 361"/>
              <p:cNvSpPr>
                <a:spLocks noChangeArrowheads="1"/>
              </p:cNvSpPr>
              <p:nvPr userDrawn="1"/>
            </p:nvSpPr>
            <p:spPr bwMode="auto">
              <a:xfrm>
                <a:off x="96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56" name="Rectangle 362"/>
              <p:cNvSpPr>
                <a:spLocks noChangeArrowheads="1"/>
              </p:cNvSpPr>
              <p:nvPr userDrawn="1"/>
            </p:nvSpPr>
            <p:spPr bwMode="auto">
              <a:xfrm>
                <a:off x="144" y="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57" name="Rectangle 363"/>
              <p:cNvSpPr>
                <a:spLocks noChangeArrowheads="1"/>
              </p:cNvSpPr>
              <p:nvPr userDrawn="1"/>
            </p:nvSpPr>
            <p:spPr bwMode="auto">
              <a:xfrm>
                <a:off x="192" y="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58" name="Rectangle 364"/>
              <p:cNvSpPr>
                <a:spLocks noChangeArrowheads="1"/>
              </p:cNvSpPr>
              <p:nvPr userDrawn="1"/>
            </p:nvSpPr>
            <p:spPr bwMode="auto">
              <a:xfrm>
                <a:off x="0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59" name="Rectangle 365"/>
              <p:cNvSpPr>
                <a:spLocks noChangeArrowheads="1"/>
              </p:cNvSpPr>
              <p:nvPr userDrawn="1"/>
            </p:nvSpPr>
            <p:spPr bwMode="auto">
              <a:xfrm>
                <a:off x="48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0" name="Rectangle 366"/>
              <p:cNvSpPr>
                <a:spLocks noChangeArrowheads="1"/>
              </p:cNvSpPr>
              <p:nvPr userDrawn="1"/>
            </p:nvSpPr>
            <p:spPr bwMode="auto">
              <a:xfrm>
                <a:off x="96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1" name="Rectangle 367"/>
              <p:cNvSpPr>
                <a:spLocks noChangeArrowheads="1"/>
              </p:cNvSpPr>
              <p:nvPr userDrawn="1"/>
            </p:nvSpPr>
            <p:spPr bwMode="auto">
              <a:xfrm>
                <a:off x="144" y="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2" name="Rectangle 368"/>
              <p:cNvSpPr>
                <a:spLocks noChangeArrowheads="1"/>
              </p:cNvSpPr>
              <p:nvPr userDrawn="1"/>
            </p:nvSpPr>
            <p:spPr bwMode="auto">
              <a:xfrm>
                <a:off x="192" y="1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3" name="Rectangle 369"/>
              <p:cNvSpPr>
                <a:spLocks noChangeArrowheads="1"/>
              </p:cNvSpPr>
              <p:nvPr userDrawn="1"/>
            </p:nvSpPr>
            <p:spPr bwMode="auto">
              <a:xfrm>
                <a:off x="0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4" name="Rectangle 370"/>
              <p:cNvSpPr>
                <a:spLocks noChangeArrowheads="1"/>
              </p:cNvSpPr>
              <p:nvPr userDrawn="1"/>
            </p:nvSpPr>
            <p:spPr bwMode="auto">
              <a:xfrm>
                <a:off x="48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5" name="Rectangle 371"/>
              <p:cNvSpPr>
                <a:spLocks noChangeArrowheads="1"/>
              </p:cNvSpPr>
              <p:nvPr userDrawn="1"/>
            </p:nvSpPr>
            <p:spPr bwMode="auto">
              <a:xfrm>
                <a:off x="96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6" name="Rectangle 372"/>
              <p:cNvSpPr>
                <a:spLocks noChangeArrowheads="1"/>
              </p:cNvSpPr>
              <p:nvPr userDrawn="1"/>
            </p:nvSpPr>
            <p:spPr bwMode="auto">
              <a:xfrm>
                <a:off x="144" y="1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7" name="Rectangle 373"/>
              <p:cNvSpPr>
                <a:spLocks noChangeArrowheads="1"/>
              </p:cNvSpPr>
              <p:nvPr userDrawn="1"/>
            </p:nvSpPr>
            <p:spPr bwMode="auto">
              <a:xfrm>
                <a:off x="192" y="2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8" name="Rectangle 374"/>
              <p:cNvSpPr>
                <a:spLocks noChangeArrowheads="1"/>
              </p:cNvSpPr>
              <p:nvPr userDrawn="1"/>
            </p:nvSpPr>
            <p:spPr bwMode="auto">
              <a:xfrm>
                <a:off x="0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69" name="Rectangle 375"/>
              <p:cNvSpPr>
                <a:spLocks noChangeArrowheads="1"/>
              </p:cNvSpPr>
              <p:nvPr userDrawn="1"/>
            </p:nvSpPr>
            <p:spPr bwMode="auto">
              <a:xfrm>
                <a:off x="48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0" name="Rectangle 376"/>
              <p:cNvSpPr>
                <a:spLocks noChangeArrowheads="1"/>
              </p:cNvSpPr>
              <p:nvPr userDrawn="1"/>
            </p:nvSpPr>
            <p:spPr bwMode="auto">
              <a:xfrm>
                <a:off x="96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1" name="Rectangle 377"/>
              <p:cNvSpPr>
                <a:spLocks noChangeArrowheads="1"/>
              </p:cNvSpPr>
              <p:nvPr userDrawn="1"/>
            </p:nvSpPr>
            <p:spPr bwMode="auto">
              <a:xfrm>
                <a:off x="144" y="2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2" name="Rectangle 378"/>
              <p:cNvSpPr>
                <a:spLocks noChangeArrowheads="1"/>
              </p:cNvSpPr>
              <p:nvPr userDrawn="1"/>
            </p:nvSpPr>
            <p:spPr bwMode="auto">
              <a:xfrm>
                <a:off x="192" y="3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3" name="Rectangle 379"/>
              <p:cNvSpPr>
                <a:spLocks noChangeArrowheads="1"/>
              </p:cNvSpPr>
              <p:nvPr userDrawn="1"/>
            </p:nvSpPr>
            <p:spPr bwMode="auto">
              <a:xfrm>
                <a:off x="0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4" name="Rectangle 380"/>
              <p:cNvSpPr>
                <a:spLocks noChangeArrowheads="1"/>
              </p:cNvSpPr>
              <p:nvPr userDrawn="1"/>
            </p:nvSpPr>
            <p:spPr bwMode="auto">
              <a:xfrm>
                <a:off x="48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5" name="Rectangle 381"/>
              <p:cNvSpPr>
                <a:spLocks noChangeArrowheads="1"/>
              </p:cNvSpPr>
              <p:nvPr userDrawn="1"/>
            </p:nvSpPr>
            <p:spPr bwMode="auto">
              <a:xfrm>
                <a:off x="96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6" name="Rectangle 382"/>
              <p:cNvSpPr>
                <a:spLocks noChangeArrowheads="1"/>
              </p:cNvSpPr>
              <p:nvPr userDrawn="1"/>
            </p:nvSpPr>
            <p:spPr bwMode="auto">
              <a:xfrm>
                <a:off x="144" y="3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7" name="Rectangle 383"/>
              <p:cNvSpPr>
                <a:spLocks noChangeArrowheads="1"/>
              </p:cNvSpPr>
              <p:nvPr userDrawn="1"/>
            </p:nvSpPr>
            <p:spPr bwMode="auto">
              <a:xfrm>
                <a:off x="192" y="4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8" name="Rectangle 384"/>
              <p:cNvSpPr>
                <a:spLocks noChangeArrowheads="1"/>
              </p:cNvSpPr>
              <p:nvPr userDrawn="1"/>
            </p:nvSpPr>
            <p:spPr bwMode="auto">
              <a:xfrm>
                <a:off x="0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79" name="Rectangle 385"/>
              <p:cNvSpPr>
                <a:spLocks noChangeArrowheads="1"/>
              </p:cNvSpPr>
              <p:nvPr userDrawn="1"/>
            </p:nvSpPr>
            <p:spPr bwMode="auto">
              <a:xfrm>
                <a:off x="48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0" name="Rectangle 386"/>
              <p:cNvSpPr>
                <a:spLocks noChangeArrowheads="1"/>
              </p:cNvSpPr>
              <p:nvPr userDrawn="1"/>
            </p:nvSpPr>
            <p:spPr bwMode="auto">
              <a:xfrm>
                <a:off x="96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1" name="Rectangle 387"/>
              <p:cNvSpPr>
                <a:spLocks noChangeArrowheads="1"/>
              </p:cNvSpPr>
              <p:nvPr userDrawn="1"/>
            </p:nvSpPr>
            <p:spPr bwMode="auto">
              <a:xfrm>
                <a:off x="144" y="4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2" name="Rectangle 388"/>
              <p:cNvSpPr>
                <a:spLocks noChangeArrowheads="1"/>
              </p:cNvSpPr>
              <p:nvPr userDrawn="1"/>
            </p:nvSpPr>
            <p:spPr bwMode="auto">
              <a:xfrm>
                <a:off x="192" y="5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3" name="Rectangle 389"/>
              <p:cNvSpPr>
                <a:spLocks noChangeArrowheads="1"/>
              </p:cNvSpPr>
              <p:nvPr userDrawn="1"/>
            </p:nvSpPr>
            <p:spPr bwMode="auto">
              <a:xfrm>
                <a:off x="0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4" name="Rectangle 390"/>
              <p:cNvSpPr>
                <a:spLocks noChangeArrowheads="1"/>
              </p:cNvSpPr>
              <p:nvPr userDrawn="1"/>
            </p:nvSpPr>
            <p:spPr bwMode="auto">
              <a:xfrm>
                <a:off x="48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5" name="Rectangle 391"/>
              <p:cNvSpPr>
                <a:spLocks noChangeArrowheads="1"/>
              </p:cNvSpPr>
              <p:nvPr userDrawn="1"/>
            </p:nvSpPr>
            <p:spPr bwMode="auto">
              <a:xfrm>
                <a:off x="96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6" name="Rectangle 392"/>
              <p:cNvSpPr>
                <a:spLocks noChangeArrowheads="1"/>
              </p:cNvSpPr>
              <p:nvPr userDrawn="1"/>
            </p:nvSpPr>
            <p:spPr bwMode="auto">
              <a:xfrm>
                <a:off x="144" y="5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7" name="Rectangle 393"/>
              <p:cNvSpPr>
                <a:spLocks noChangeArrowheads="1"/>
              </p:cNvSpPr>
              <p:nvPr userDrawn="1"/>
            </p:nvSpPr>
            <p:spPr bwMode="auto">
              <a:xfrm>
                <a:off x="192" y="6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8" name="Rectangle 394"/>
              <p:cNvSpPr>
                <a:spLocks noChangeArrowheads="1"/>
              </p:cNvSpPr>
              <p:nvPr userDrawn="1"/>
            </p:nvSpPr>
            <p:spPr bwMode="auto">
              <a:xfrm>
                <a:off x="0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89" name="Rectangle 395"/>
              <p:cNvSpPr>
                <a:spLocks noChangeArrowheads="1"/>
              </p:cNvSpPr>
              <p:nvPr userDrawn="1"/>
            </p:nvSpPr>
            <p:spPr bwMode="auto">
              <a:xfrm>
                <a:off x="48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90" name="Rectangle 396"/>
              <p:cNvSpPr>
                <a:spLocks noChangeArrowheads="1"/>
              </p:cNvSpPr>
              <p:nvPr userDrawn="1"/>
            </p:nvSpPr>
            <p:spPr bwMode="auto">
              <a:xfrm>
                <a:off x="96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91" name="Rectangle 397"/>
              <p:cNvSpPr>
                <a:spLocks noChangeArrowheads="1"/>
              </p:cNvSpPr>
              <p:nvPr userDrawn="1"/>
            </p:nvSpPr>
            <p:spPr bwMode="auto">
              <a:xfrm>
                <a:off x="144" y="6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92" name="Rectangle 398"/>
              <p:cNvSpPr>
                <a:spLocks noChangeArrowheads="1"/>
              </p:cNvSpPr>
              <p:nvPr userDrawn="1"/>
            </p:nvSpPr>
            <p:spPr bwMode="auto">
              <a:xfrm>
                <a:off x="192" y="7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3086" name="Group 399"/>
            <p:cNvGrpSpPr>
              <a:grpSpLocks/>
            </p:cNvGrpSpPr>
            <p:nvPr userDrawn="1"/>
          </p:nvGrpSpPr>
          <p:grpSpPr bwMode="auto">
            <a:xfrm>
              <a:off x="0" y="3072"/>
              <a:ext cx="240" cy="768"/>
              <a:chOff x="0" y="3072"/>
              <a:chExt cx="240" cy="768"/>
            </a:xfrm>
          </p:grpSpPr>
          <p:sp>
            <p:nvSpPr>
              <p:cNvPr id="3113" name="Rectangle 400"/>
              <p:cNvSpPr>
                <a:spLocks noChangeArrowheads="1"/>
              </p:cNvSpPr>
              <p:nvPr userDrawn="1"/>
            </p:nvSpPr>
            <p:spPr bwMode="auto">
              <a:xfrm>
                <a:off x="0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14" name="Rectangle 401"/>
              <p:cNvSpPr>
                <a:spLocks noChangeArrowheads="1"/>
              </p:cNvSpPr>
              <p:nvPr userDrawn="1"/>
            </p:nvSpPr>
            <p:spPr bwMode="auto">
              <a:xfrm>
                <a:off x="48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15" name="Rectangle 402"/>
              <p:cNvSpPr>
                <a:spLocks noChangeArrowheads="1"/>
              </p:cNvSpPr>
              <p:nvPr userDrawn="1"/>
            </p:nvSpPr>
            <p:spPr bwMode="auto">
              <a:xfrm>
                <a:off x="96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16" name="Rectangle 403"/>
              <p:cNvSpPr>
                <a:spLocks noChangeArrowheads="1"/>
              </p:cNvSpPr>
              <p:nvPr userDrawn="1"/>
            </p:nvSpPr>
            <p:spPr bwMode="auto">
              <a:xfrm>
                <a:off x="144" y="30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17" name="Rectangle 404"/>
              <p:cNvSpPr>
                <a:spLocks noChangeArrowheads="1"/>
              </p:cNvSpPr>
              <p:nvPr userDrawn="1"/>
            </p:nvSpPr>
            <p:spPr bwMode="auto">
              <a:xfrm>
                <a:off x="192" y="312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18" name="Rectangle 405"/>
              <p:cNvSpPr>
                <a:spLocks noChangeArrowheads="1"/>
              </p:cNvSpPr>
              <p:nvPr userDrawn="1"/>
            </p:nvSpPr>
            <p:spPr bwMode="auto">
              <a:xfrm>
                <a:off x="0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19" name="Rectangle 406"/>
              <p:cNvSpPr>
                <a:spLocks noChangeArrowheads="1"/>
              </p:cNvSpPr>
              <p:nvPr userDrawn="1"/>
            </p:nvSpPr>
            <p:spPr bwMode="auto">
              <a:xfrm>
                <a:off x="48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0" name="Rectangle 407"/>
              <p:cNvSpPr>
                <a:spLocks noChangeArrowheads="1"/>
              </p:cNvSpPr>
              <p:nvPr userDrawn="1"/>
            </p:nvSpPr>
            <p:spPr bwMode="auto">
              <a:xfrm>
                <a:off x="96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1" name="Rectangle 408"/>
              <p:cNvSpPr>
                <a:spLocks noChangeArrowheads="1"/>
              </p:cNvSpPr>
              <p:nvPr userDrawn="1"/>
            </p:nvSpPr>
            <p:spPr bwMode="auto">
              <a:xfrm>
                <a:off x="144" y="316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2" name="Rectangle 409"/>
              <p:cNvSpPr>
                <a:spLocks noChangeArrowheads="1"/>
              </p:cNvSpPr>
              <p:nvPr userDrawn="1"/>
            </p:nvSpPr>
            <p:spPr bwMode="auto">
              <a:xfrm>
                <a:off x="192" y="321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3" name="Rectangle 410"/>
              <p:cNvSpPr>
                <a:spLocks noChangeArrowheads="1"/>
              </p:cNvSpPr>
              <p:nvPr userDrawn="1"/>
            </p:nvSpPr>
            <p:spPr bwMode="auto">
              <a:xfrm>
                <a:off x="0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4" name="Rectangle 411"/>
              <p:cNvSpPr>
                <a:spLocks noChangeArrowheads="1"/>
              </p:cNvSpPr>
              <p:nvPr userDrawn="1"/>
            </p:nvSpPr>
            <p:spPr bwMode="auto">
              <a:xfrm>
                <a:off x="48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5" name="Rectangle 412"/>
              <p:cNvSpPr>
                <a:spLocks noChangeArrowheads="1"/>
              </p:cNvSpPr>
              <p:nvPr userDrawn="1"/>
            </p:nvSpPr>
            <p:spPr bwMode="auto">
              <a:xfrm>
                <a:off x="96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6" name="Rectangle 413"/>
              <p:cNvSpPr>
                <a:spLocks noChangeArrowheads="1"/>
              </p:cNvSpPr>
              <p:nvPr userDrawn="1"/>
            </p:nvSpPr>
            <p:spPr bwMode="auto">
              <a:xfrm>
                <a:off x="144" y="326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7" name="Rectangle 414"/>
              <p:cNvSpPr>
                <a:spLocks noChangeArrowheads="1"/>
              </p:cNvSpPr>
              <p:nvPr userDrawn="1"/>
            </p:nvSpPr>
            <p:spPr bwMode="auto">
              <a:xfrm>
                <a:off x="192" y="331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8" name="Rectangle 415"/>
              <p:cNvSpPr>
                <a:spLocks noChangeArrowheads="1"/>
              </p:cNvSpPr>
              <p:nvPr userDrawn="1"/>
            </p:nvSpPr>
            <p:spPr bwMode="auto">
              <a:xfrm>
                <a:off x="0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29" name="Rectangle 416"/>
              <p:cNvSpPr>
                <a:spLocks noChangeArrowheads="1"/>
              </p:cNvSpPr>
              <p:nvPr userDrawn="1"/>
            </p:nvSpPr>
            <p:spPr bwMode="auto">
              <a:xfrm>
                <a:off x="48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0" name="Rectangle 417"/>
              <p:cNvSpPr>
                <a:spLocks noChangeArrowheads="1"/>
              </p:cNvSpPr>
              <p:nvPr userDrawn="1"/>
            </p:nvSpPr>
            <p:spPr bwMode="auto">
              <a:xfrm>
                <a:off x="96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1" name="Rectangle 418"/>
              <p:cNvSpPr>
                <a:spLocks noChangeArrowheads="1"/>
              </p:cNvSpPr>
              <p:nvPr userDrawn="1"/>
            </p:nvSpPr>
            <p:spPr bwMode="auto">
              <a:xfrm>
                <a:off x="144" y="336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2" name="Rectangle 419"/>
              <p:cNvSpPr>
                <a:spLocks noChangeArrowheads="1"/>
              </p:cNvSpPr>
              <p:nvPr userDrawn="1"/>
            </p:nvSpPr>
            <p:spPr bwMode="auto">
              <a:xfrm>
                <a:off x="192" y="340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3" name="Rectangle 420"/>
              <p:cNvSpPr>
                <a:spLocks noChangeArrowheads="1"/>
              </p:cNvSpPr>
              <p:nvPr userDrawn="1"/>
            </p:nvSpPr>
            <p:spPr bwMode="auto">
              <a:xfrm>
                <a:off x="0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4" name="Rectangle 421"/>
              <p:cNvSpPr>
                <a:spLocks noChangeArrowheads="1"/>
              </p:cNvSpPr>
              <p:nvPr userDrawn="1"/>
            </p:nvSpPr>
            <p:spPr bwMode="auto">
              <a:xfrm>
                <a:off x="48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5" name="Rectangle 422"/>
              <p:cNvSpPr>
                <a:spLocks noChangeArrowheads="1"/>
              </p:cNvSpPr>
              <p:nvPr userDrawn="1"/>
            </p:nvSpPr>
            <p:spPr bwMode="auto">
              <a:xfrm>
                <a:off x="96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6" name="Rectangle 423"/>
              <p:cNvSpPr>
                <a:spLocks noChangeArrowheads="1"/>
              </p:cNvSpPr>
              <p:nvPr userDrawn="1"/>
            </p:nvSpPr>
            <p:spPr bwMode="auto">
              <a:xfrm>
                <a:off x="144" y="345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7" name="Rectangle 424"/>
              <p:cNvSpPr>
                <a:spLocks noChangeArrowheads="1"/>
              </p:cNvSpPr>
              <p:nvPr userDrawn="1"/>
            </p:nvSpPr>
            <p:spPr bwMode="auto">
              <a:xfrm>
                <a:off x="192" y="350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8" name="Rectangle 425"/>
              <p:cNvSpPr>
                <a:spLocks noChangeArrowheads="1"/>
              </p:cNvSpPr>
              <p:nvPr userDrawn="1"/>
            </p:nvSpPr>
            <p:spPr bwMode="auto">
              <a:xfrm>
                <a:off x="0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39" name="Rectangle 426"/>
              <p:cNvSpPr>
                <a:spLocks noChangeArrowheads="1"/>
              </p:cNvSpPr>
              <p:nvPr userDrawn="1"/>
            </p:nvSpPr>
            <p:spPr bwMode="auto">
              <a:xfrm>
                <a:off x="48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0" name="Rectangle 427"/>
              <p:cNvSpPr>
                <a:spLocks noChangeArrowheads="1"/>
              </p:cNvSpPr>
              <p:nvPr userDrawn="1"/>
            </p:nvSpPr>
            <p:spPr bwMode="auto">
              <a:xfrm>
                <a:off x="96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1" name="Rectangle 428"/>
              <p:cNvSpPr>
                <a:spLocks noChangeArrowheads="1"/>
              </p:cNvSpPr>
              <p:nvPr userDrawn="1"/>
            </p:nvSpPr>
            <p:spPr bwMode="auto">
              <a:xfrm>
                <a:off x="144" y="355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2" name="Rectangle 429"/>
              <p:cNvSpPr>
                <a:spLocks noChangeArrowheads="1"/>
              </p:cNvSpPr>
              <p:nvPr userDrawn="1"/>
            </p:nvSpPr>
            <p:spPr bwMode="auto">
              <a:xfrm>
                <a:off x="192" y="360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3" name="Rectangle 430"/>
              <p:cNvSpPr>
                <a:spLocks noChangeArrowheads="1"/>
              </p:cNvSpPr>
              <p:nvPr userDrawn="1"/>
            </p:nvSpPr>
            <p:spPr bwMode="auto">
              <a:xfrm>
                <a:off x="0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4" name="Rectangle 431"/>
              <p:cNvSpPr>
                <a:spLocks noChangeArrowheads="1"/>
              </p:cNvSpPr>
              <p:nvPr userDrawn="1"/>
            </p:nvSpPr>
            <p:spPr bwMode="auto">
              <a:xfrm>
                <a:off x="48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5" name="Rectangle 432"/>
              <p:cNvSpPr>
                <a:spLocks noChangeArrowheads="1"/>
              </p:cNvSpPr>
              <p:nvPr userDrawn="1"/>
            </p:nvSpPr>
            <p:spPr bwMode="auto">
              <a:xfrm>
                <a:off x="96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6" name="Rectangle 433"/>
              <p:cNvSpPr>
                <a:spLocks noChangeArrowheads="1"/>
              </p:cNvSpPr>
              <p:nvPr userDrawn="1"/>
            </p:nvSpPr>
            <p:spPr bwMode="auto">
              <a:xfrm>
                <a:off x="144" y="364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7" name="Rectangle 434"/>
              <p:cNvSpPr>
                <a:spLocks noChangeArrowheads="1"/>
              </p:cNvSpPr>
              <p:nvPr userDrawn="1"/>
            </p:nvSpPr>
            <p:spPr bwMode="auto">
              <a:xfrm>
                <a:off x="192" y="369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8" name="Rectangle 435"/>
              <p:cNvSpPr>
                <a:spLocks noChangeArrowheads="1"/>
              </p:cNvSpPr>
              <p:nvPr userDrawn="1"/>
            </p:nvSpPr>
            <p:spPr bwMode="auto">
              <a:xfrm>
                <a:off x="0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49" name="Rectangle 436"/>
              <p:cNvSpPr>
                <a:spLocks noChangeArrowheads="1"/>
              </p:cNvSpPr>
              <p:nvPr userDrawn="1"/>
            </p:nvSpPr>
            <p:spPr bwMode="auto">
              <a:xfrm>
                <a:off x="48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50" name="Rectangle 437"/>
              <p:cNvSpPr>
                <a:spLocks noChangeArrowheads="1"/>
              </p:cNvSpPr>
              <p:nvPr userDrawn="1"/>
            </p:nvSpPr>
            <p:spPr bwMode="auto">
              <a:xfrm>
                <a:off x="96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51" name="Rectangle 438"/>
              <p:cNvSpPr>
                <a:spLocks noChangeArrowheads="1"/>
              </p:cNvSpPr>
              <p:nvPr userDrawn="1"/>
            </p:nvSpPr>
            <p:spPr bwMode="auto">
              <a:xfrm>
                <a:off x="144" y="374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52" name="Rectangle 439"/>
              <p:cNvSpPr>
                <a:spLocks noChangeArrowheads="1"/>
              </p:cNvSpPr>
              <p:nvPr userDrawn="1"/>
            </p:nvSpPr>
            <p:spPr bwMode="auto">
              <a:xfrm>
                <a:off x="192" y="379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  <p:grpSp>
          <p:nvGrpSpPr>
            <p:cNvPr id="3087" name="Group 440"/>
            <p:cNvGrpSpPr>
              <a:grpSpLocks/>
            </p:cNvGrpSpPr>
            <p:nvPr userDrawn="1"/>
          </p:nvGrpSpPr>
          <p:grpSpPr bwMode="auto">
            <a:xfrm>
              <a:off x="0" y="3840"/>
              <a:ext cx="240" cy="480"/>
              <a:chOff x="0" y="3840"/>
              <a:chExt cx="240" cy="480"/>
            </a:xfrm>
          </p:grpSpPr>
          <p:sp>
            <p:nvSpPr>
              <p:cNvPr id="3088" name="Rectangle 441"/>
              <p:cNvSpPr>
                <a:spLocks noChangeArrowheads="1"/>
              </p:cNvSpPr>
              <p:nvPr userDrawn="1"/>
            </p:nvSpPr>
            <p:spPr bwMode="auto">
              <a:xfrm>
                <a:off x="0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89" name="Rectangle 442"/>
              <p:cNvSpPr>
                <a:spLocks noChangeArrowheads="1"/>
              </p:cNvSpPr>
              <p:nvPr userDrawn="1"/>
            </p:nvSpPr>
            <p:spPr bwMode="auto">
              <a:xfrm>
                <a:off x="48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0" name="Rectangle 443"/>
              <p:cNvSpPr>
                <a:spLocks noChangeArrowheads="1"/>
              </p:cNvSpPr>
              <p:nvPr userDrawn="1"/>
            </p:nvSpPr>
            <p:spPr bwMode="auto">
              <a:xfrm>
                <a:off x="96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1" name="Rectangle 444"/>
              <p:cNvSpPr>
                <a:spLocks noChangeArrowheads="1"/>
              </p:cNvSpPr>
              <p:nvPr userDrawn="1"/>
            </p:nvSpPr>
            <p:spPr bwMode="auto">
              <a:xfrm>
                <a:off x="144" y="384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2" name="Rectangle 445"/>
              <p:cNvSpPr>
                <a:spLocks noChangeArrowheads="1"/>
              </p:cNvSpPr>
              <p:nvPr userDrawn="1"/>
            </p:nvSpPr>
            <p:spPr bwMode="auto">
              <a:xfrm>
                <a:off x="192" y="388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3" name="Rectangle 446"/>
              <p:cNvSpPr>
                <a:spLocks noChangeArrowheads="1"/>
              </p:cNvSpPr>
              <p:nvPr userDrawn="1"/>
            </p:nvSpPr>
            <p:spPr bwMode="auto">
              <a:xfrm>
                <a:off x="0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4" name="Rectangle 447"/>
              <p:cNvSpPr>
                <a:spLocks noChangeArrowheads="1"/>
              </p:cNvSpPr>
              <p:nvPr userDrawn="1"/>
            </p:nvSpPr>
            <p:spPr bwMode="auto">
              <a:xfrm>
                <a:off x="48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5" name="Rectangle 448"/>
              <p:cNvSpPr>
                <a:spLocks noChangeArrowheads="1"/>
              </p:cNvSpPr>
              <p:nvPr userDrawn="1"/>
            </p:nvSpPr>
            <p:spPr bwMode="auto">
              <a:xfrm>
                <a:off x="96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6" name="Rectangle 449"/>
              <p:cNvSpPr>
                <a:spLocks noChangeArrowheads="1"/>
              </p:cNvSpPr>
              <p:nvPr userDrawn="1"/>
            </p:nvSpPr>
            <p:spPr bwMode="auto">
              <a:xfrm>
                <a:off x="144" y="393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7" name="Rectangle 450"/>
              <p:cNvSpPr>
                <a:spLocks noChangeArrowheads="1"/>
              </p:cNvSpPr>
              <p:nvPr userDrawn="1"/>
            </p:nvSpPr>
            <p:spPr bwMode="auto">
              <a:xfrm>
                <a:off x="192" y="398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8" name="Rectangle 451"/>
              <p:cNvSpPr>
                <a:spLocks noChangeArrowheads="1"/>
              </p:cNvSpPr>
              <p:nvPr userDrawn="1"/>
            </p:nvSpPr>
            <p:spPr bwMode="auto">
              <a:xfrm>
                <a:off x="0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099" name="Rectangle 452"/>
              <p:cNvSpPr>
                <a:spLocks noChangeArrowheads="1"/>
              </p:cNvSpPr>
              <p:nvPr userDrawn="1"/>
            </p:nvSpPr>
            <p:spPr bwMode="auto">
              <a:xfrm>
                <a:off x="48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0" name="Rectangle 453"/>
              <p:cNvSpPr>
                <a:spLocks noChangeArrowheads="1"/>
              </p:cNvSpPr>
              <p:nvPr userDrawn="1"/>
            </p:nvSpPr>
            <p:spPr bwMode="auto">
              <a:xfrm>
                <a:off x="96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1" name="Rectangle 454"/>
              <p:cNvSpPr>
                <a:spLocks noChangeArrowheads="1"/>
              </p:cNvSpPr>
              <p:nvPr userDrawn="1"/>
            </p:nvSpPr>
            <p:spPr bwMode="auto">
              <a:xfrm>
                <a:off x="144" y="403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2" name="Rectangle 455"/>
              <p:cNvSpPr>
                <a:spLocks noChangeArrowheads="1"/>
              </p:cNvSpPr>
              <p:nvPr userDrawn="1"/>
            </p:nvSpPr>
            <p:spPr bwMode="auto">
              <a:xfrm>
                <a:off x="192" y="4080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3" name="Rectangle 456"/>
              <p:cNvSpPr>
                <a:spLocks noChangeArrowheads="1"/>
              </p:cNvSpPr>
              <p:nvPr userDrawn="1"/>
            </p:nvSpPr>
            <p:spPr bwMode="auto">
              <a:xfrm>
                <a:off x="0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4" name="Rectangle 457"/>
              <p:cNvSpPr>
                <a:spLocks noChangeArrowheads="1"/>
              </p:cNvSpPr>
              <p:nvPr userDrawn="1"/>
            </p:nvSpPr>
            <p:spPr bwMode="auto">
              <a:xfrm>
                <a:off x="48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5" name="Rectangle 458"/>
              <p:cNvSpPr>
                <a:spLocks noChangeArrowheads="1"/>
              </p:cNvSpPr>
              <p:nvPr userDrawn="1"/>
            </p:nvSpPr>
            <p:spPr bwMode="auto">
              <a:xfrm>
                <a:off x="96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6" name="Rectangle 459"/>
              <p:cNvSpPr>
                <a:spLocks noChangeArrowheads="1"/>
              </p:cNvSpPr>
              <p:nvPr userDrawn="1"/>
            </p:nvSpPr>
            <p:spPr bwMode="auto">
              <a:xfrm>
                <a:off x="144" y="4128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7" name="Rectangle 460"/>
              <p:cNvSpPr>
                <a:spLocks noChangeArrowheads="1"/>
              </p:cNvSpPr>
              <p:nvPr userDrawn="1"/>
            </p:nvSpPr>
            <p:spPr bwMode="auto">
              <a:xfrm>
                <a:off x="192" y="4176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8" name="Rectangle 461"/>
              <p:cNvSpPr>
                <a:spLocks noChangeArrowheads="1"/>
              </p:cNvSpPr>
              <p:nvPr userDrawn="1"/>
            </p:nvSpPr>
            <p:spPr bwMode="auto">
              <a:xfrm>
                <a:off x="0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09" name="Rectangle 462"/>
              <p:cNvSpPr>
                <a:spLocks noChangeArrowheads="1"/>
              </p:cNvSpPr>
              <p:nvPr userDrawn="1"/>
            </p:nvSpPr>
            <p:spPr bwMode="auto">
              <a:xfrm>
                <a:off x="48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10" name="Rectangle 463"/>
              <p:cNvSpPr>
                <a:spLocks noChangeArrowheads="1"/>
              </p:cNvSpPr>
              <p:nvPr userDrawn="1"/>
            </p:nvSpPr>
            <p:spPr bwMode="auto">
              <a:xfrm>
                <a:off x="96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11" name="Rectangle 464"/>
              <p:cNvSpPr>
                <a:spLocks noChangeArrowheads="1"/>
              </p:cNvSpPr>
              <p:nvPr userDrawn="1"/>
            </p:nvSpPr>
            <p:spPr bwMode="auto">
              <a:xfrm>
                <a:off x="144" y="4224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  <p:sp>
            <p:nvSpPr>
              <p:cNvPr id="3112" name="Rectangle 465"/>
              <p:cNvSpPr>
                <a:spLocks noChangeArrowheads="1"/>
              </p:cNvSpPr>
              <p:nvPr userDrawn="1"/>
            </p:nvSpPr>
            <p:spPr bwMode="auto">
              <a:xfrm>
                <a:off x="192" y="4272"/>
                <a:ext cx="48" cy="4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altLang="ko-KR" smtClean="0">
                  <a:solidFill>
                    <a:srgbClr val="292929"/>
                  </a:solidFill>
                </a:endParaRPr>
              </a:p>
            </p:txBody>
          </p:sp>
        </p:grpSp>
      </p:grpSp>
      <p:sp>
        <p:nvSpPr>
          <p:cNvPr id="3076" name="Line 466"/>
          <p:cNvSpPr>
            <a:spLocks noChangeShapeType="1"/>
          </p:cNvSpPr>
          <p:nvPr/>
        </p:nvSpPr>
        <p:spPr bwMode="auto">
          <a:xfrm>
            <a:off x="914400" y="1214438"/>
            <a:ext cx="7202488" cy="0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ko-KR" altLang="en-US" smtClean="0">
              <a:solidFill>
                <a:srgbClr val="292929"/>
              </a:solidFill>
            </a:endParaRPr>
          </a:p>
        </p:txBody>
      </p:sp>
      <p:sp>
        <p:nvSpPr>
          <p:cNvPr id="3077" name="Rectangle 4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3078" name="Rectangle 4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57313"/>
            <a:ext cx="8229600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29141" name="Rectangle 4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solidFill>
                  <a:srgbClr val="292929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9142" name="Rectangle 4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solidFill>
                  <a:srgbClr val="292929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9143" name="Rectangle 4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rgbClr val="292929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34483E6-7AAA-47BF-A1EC-0616EB653C9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871254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49" r:id="rId1"/>
    <p:sldLayoutId id="2147485650" r:id="rId2"/>
    <p:sldLayoutId id="2147485651" r:id="rId3"/>
    <p:sldLayoutId id="2147485652" r:id="rId4"/>
    <p:sldLayoutId id="2147485653" r:id="rId5"/>
    <p:sldLayoutId id="2147485654" r:id="rId6"/>
    <p:sldLayoutId id="2147485655" r:id="rId7"/>
    <p:sldLayoutId id="2147485656" r:id="rId8"/>
    <p:sldLayoutId id="2147485657" r:id="rId9"/>
    <p:sldLayoutId id="2147485658" r:id="rId10"/>
    <p:sldLayoutId id="2147485659" r:id="rId11"/>
    <p:sldLayoutId id="214748566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굴림" pitchFamily="50" charset="-127"/>
          <a:ea typeface="굴림" pitchFamily="50" charset="-127"/>
          <a:cs typeface="Arial" charset="0"/>
        </a:defRPr>
      </a:lvl9pPr>
    </p:titleStyle>
    <p:bodyStyle>
      <a:lvl1pPr marL="447675" indent="-44767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±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 2" pitchFamily="18" charset="2"/>
        <a:buChar char="®"/>
        <a:defRPr kumimoji="1" sz="2800">
          <a:solidFill>
            <a:schemeClr val="tx1"/>
          </a:solidFill>
          <a:latin typeface="+mn-lt"/>
          <a:ea typeface="+mn-ea"/>
          <a:cs typeface="+mn-cs"/>
        </a:defRPr>
      </a:lvl2pPr>
      <a:lvl3pPr marL="1293813" indent="-40322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®"/>
        <a:defRPr kumimoji="1" sz="2400">
          <a:solidFill>
            <a:schemeClr val="tx1"/>
          </a:solidFill>
          <a:latin typeface="+mn-lt"/>
          <a:ea typeface="+mn-ea"/>
          <a:cs typeface="+mn-cs"/>
        </a:defRPr>
      </a:lvl3pPr>
      <a:lvl4pPr marL="1681163" indent="-385763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4pPr>
      <a:lvl5pPr marL="2070100" indent="-387350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5pPr>
      <a:lvl6pPr marL="25273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6pPr>
      <a:lvl7pPr marL="29845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7pPr>
      <a:lvl8pPr marL="34417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8pPr>
      <a:lvl9pPr marL="38989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®"/>
        <a:defRPr kumimoji="1"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latinLnBrk="0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 altLang="ko-KR">
              <a:solidFill>
                <a:srgbClr val="D6ECFF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 altLang="ko-KR">
              <a:solidFill>
                <a:srgbClr val="D6ECFF"/>
              </a:solidFill>
            </a:endParaRPr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FC6EAD8-DBC1-4259-A2CD-93F939311141}" type="slidenum">
              <a:rPr lang="en-US" altLang="ko-KR" smtClean="0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8129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674" r:id="rId1"/>
    <p:sldLayoutId id="2147485675" r:id="rId2"/>
    <p:sldLayoutId id="2147485676" r:id="rId3"/>
    <p:sldLayoutId id="2147485677" r:id="rId4"/>
    <p:sldLayoutId id="2147485678" r:id="rId5"/>
    <p:sldLayoutId id="2147485679" r:id="rId6"/>
    <p:sldLayoutId id="2147485680" r:id="rId7"/>
    <p:sldLayoutId id="2147485681" r:id="rId8"/>
    <p:sldLayoutId id="2147485682" r:id="rId9"/>
    <p:sldLayoutId id="2147485683" r:id="rId10"/>
    <p:sldLayoutId id="2147485684" r:id="rId11"/>
  </p:sldLayoutIdLst>
  <p:hf hdr="0" ftr="0" dt="0"/>
  <p:txStyles>
    <p:titleStyle>
      <a:lvl1pPr algn="l" rtl="0" eaLnBrk="1" latinLnBrk="1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1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1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1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1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1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1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1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1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1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syi@snu.ac.k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6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6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6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6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6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6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6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laws.findlaw.com/us/429/477.html" TargetMode="External"/><Relationship Id="rId2" Type="http://schemas.openxmlformats.org/officeDocument/2006/relationships/hyperlink" Target="http://caselaw.lp.findlaw.com/cgi-bin/getcase.pl?navby=volpage&amp;court=us&amp;vol=370&amp;page=320" TargetMode="Externa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irsearch.org/general/dont-believe-everything-you-hear-a-guide-to-the-google-speak/" TargetMode="External"/><Relationship Id="rId2" Type="http://schemas.openxmlformats.org/officeDocument/2006/relationships/hyperlink" Target="http://googlepublicpolicy.blogspot.kr/2009/05/googles-approach-to-competition.html" TargetMode="Externa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dic.co.kr/event/knp/survey.jsp" TargetMode="Externa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consumersunion.org/wp-content/uploads/2013/05/a-matter-of-trust.pdf" TargetMode="Externa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tc.gov/os/closings/staff/commercialalertattatch.shtm" TargetMode="Externa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tc.gov/opa/2013/06/searchengine.shtm" TargetMode="External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obook.com/consumer-ad-awareness-search-results" TargetMode="External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tc.gov/os/closings/staff/commercialalertattatch.shtm" TargetMode="External"/><Relationship Id="rId2" Type="http://schemas.openxmlformats.org/officeDocument/2006/relationships/hyperlink" Target="http://www.ftc.gov/os/2013/06/130625searchenginegeneralletter.pdf" TargetMode="Externa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ternettrend.co.kr/trendForward.tsp" TargetMode="External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enedelman.org/" TargetMode="External"/><Relationship Id="rId1" Type="http://schemas.openxmlformats.org/officeDocument/2006/relationships/slideLayout" Target="../slideLayouts/slideLayout2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://ftc.gov/opa/2013/03/dotcom.shtm" TargetMode="External"/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tc.gov/opa/2013/01/google.shtm" TargetMode="External"/><Relationship Id="rId1" Type="http://schemas.openxmlformats.org/officeDocument/2006/relationships/slideLayout" Target="../slideLayouts/slideLayout2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weathernetwork.com/" TargetMode="External"/><Relationship Id="rId2" Type="http://schemas.openxmlformats.org/officeDocument/2006/relationships/hyperlink" Target="http://www.weather.com/" TargetMode="Externa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tc.gov/os/2013/01/130103googlesearchstmtofcomm.pdf" TargetMode="External"/><Relationship Id="rId1" Type="http://schemas.openxmlformats.org/officeDocument/2006/relationships/slideLayout" Target="../slideLayouts/slideLayout2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tc.gov/os/2013/01/130103googleletterchairmanleibowitz.pdf" TargetMode="External"/><Relationship Id="rId1" Type="http://schemas.openxmlformats.org/officeDocument/2006/relationships/slideLayout" Target="../slideLayouts/slideLayout2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judiciary.senate.gov/pdf/11-9-21BarnettTestimony.pdf" TargetMode="External"/><Relationship Id="rId1" Type="http://schemas.openxmlformats.org/officeDocument/2006/relationships/slideLayout" Target="../slideLayouts/slideLayout2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lobalmarketingchannel.com/press/pdf/20121120.pdf" TargetMode="External"/><Relationship Id="rId1" Type="http://schemas.openxmlformats.org/officeDocument/2006/relationships/slideLayout" Target="../slideLayouts/slideLayout2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competition/antitrust/cases/dec_docs/39740/39740_8608_5.pdf" TargetMode="External"/><Relationship Id="rId2" Type="http://schemas.openxmlformats.org/officeDocument/2006/relationships/hyperlink" Target="http://europa.eu/rapid/press-release_MEMO-13-383_en.htm" TargetMode="External"/><Relationship Id="rId1" Type="http://schemas.openxmlformats.org/officeDocument/2006/relationships/slideLayout" Target="../slideLayouts/slideLayout2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hyperlink" Target="http://papers.ssrn.com/sol3/papers.cfm?abstract_id=1807951" TargetMode="External"/><Relationship Id="rId1" Type="http://schemas.openxmlformats.org/officeDocument/2006/relationships/slideLayout" Target="../slideLayouts/slideLayout2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tc.go.kr/news/ftc/reportView.jsp?report_data_no=3963" TargetMode="External"/><Relationship Id="rId2" Type="http://schemas.openxmlformats.org/officeDocument/2006/relationships/hyperlink" Target="http://www.ftc.go.kr/news/ftc/reportView.jsp?report_data_no=3553" TargetMode="External"/><Relationship Id="rId1" Type="http://schemas.openxmlformats.org/officeDocument/2006/relationships/slideLayout" Target="../slideLayouts/slideLayout2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hyperlink" Target="http://article.joins.com/news/article/article.asp?total_id=11764451&amp;cloc=olink|article|default" TargetMode="External"/><Relationship Id="rId1" Type="http://schemas.openxmlformats.org/officeDocument/2006/relationships/slideLayout" Target="../slideLayouts/slideLayout2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714356"/>
            <a:ext cx="4143404" cy="571503"/>
          </a:xfrm>
        </p:spPr>
        <p:txBody>
          <a:bodyPr/>
          <a:lstStyle/>
          <a:p>
            <a:r>
              <a:rPr lang="ko-KR" altLang="en-US" sz="1800" dirty="0" smtClean="0"/>
              <a:t>▮ 여의도연구소 정책간담회 </a:t>
            </a:r>
            <a:r>
              <a:rPr lang="ko-KR" altLang="en-US" sz="1800" dirty="0" err="1" smtClean="0"/>
              <a:t>발제문</a:t>
            </a:r>
            <a:r>
              <a:rPr lang="ko-KR" altLang="en-US" sz="1800" dirty="0" smtClean="0"/>
              <a:t>▮</a:t>
            </a:r>
            <a:endParaRPr lang="en-US" altLang="ko-KR" sz="36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1475656" y="4292600"/>
            <a:ext cx="648072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ko-KR" altLang="en-US" dirty="0" err="1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이상승</a:t>
            </a:r>
            <a:endParaRPr lang="ko-KR" altLang="en-US" dirty="0">
              <a:solidFill>
                <a:srgbClr val="292929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ko-KR" altLang="en-US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서울대학교 경제학부 교수 </a:t>
            </a:r>
            <a:r>
              <a:rPr lang="en-US" altLang="ko-KR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  <a:hlinkClick r:id="rId2"/>
              </a:rPr>
              <a:t>ssyi@snu.ac.kr</a:t>
            </a:r>
            <a:r>
              <a:rPr lang="en-US" altLang="ko-KR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algn="ctr" eaLnBrk="1" hangingPunct="1">
              <a:spcBef>
                <a:spcPct val="50000"/>
              </a:spcBef>
            </a:pPr>
            <a:r>
              <a:rPr lang="ko-KR" altLang="en-US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여의도연구소 주최 </a:t>
            </a:r>
            <a:endParaRPr lang="en-US" altLang="ko-KR" dirty="0" smtClean="0">
              <a:solidFill>
                <a:srgbClr val="292929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ko-KR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dirty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공정과 상생의 인터넷산업을 위한 </a:t>
            </a:r>
            <a:r>
              <a:rPr lang="ko-KR" altLang="en-US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정책간담회</a:t>
            </a:r>
            <a:r>
              <a:rPr lang="en-US" altLang="ko-KR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발제 자료</a:t>
            </a:r>
            <a:endParaRPr lang="en-US" altLang="ko-KR" dirty="0" smtClean="0">
              <a:solidFill>
                <a:srgbClr val="292929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ko-KR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2013</a:t>
            </a:r>
            <a:r>
              <a:rPr lang="ko-KR" altLang="en-US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dirty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11</a:t>
            </a:r>
            <a:r>
              <a:rPr lang="ko-KR" altLang="en-US" dirty="0" smtClean="0">
                <a:solidFill>
                  <a:srgbClr val="292929"/>
                </a:solidFill>
                <a:latin typeface="맑은 고딕" pitchFamily="50" charset="-127"/>
                <a:ea typeface="맑은 고딕" pitchFamily="50" charset="-127"/>
              </a:rPr>
              <a:t>일</a:t>
            </a:r>
            <a:endParaRPr lang="en-US" altLang="ko-KR" dirty="0" smtClean="0">
              <a:solidFill>
                <a:srgbClr val="292929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500034" y="1643050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소비자 중심 포털</a:t>
            </a:r>
            <a:r>
              <a:rPr kumimoji="1" lang="en-US" altLang="ko-KR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/</a:t>
            </a:r>
            <a:r>
              <a:rPr kumimoji="1" lang="ko-KR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검색엔진 </a:t>
            </a:r>
            <a:r>
              <a:rPr kumimoji="1" lang="en-US" altLang="ko-KR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/>
            </a:r>
            <a:br>
              <a:rPr kumimoji="1" lang="en-US" altLang="ko-KR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</a:br>
            <a:r>
              <a:rPr kumimoji="1" lang="ko-KR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j-cs"/>
              </a:rPr>
              <a:t>규제 정책</a:t>
            </a:r>
            <a:endParaRPr kumimoji="1" lang="en-US" altLang="ko-KR" sz="36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938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dirty="0"/>
              <a:t>Google</a:t>
            </a:r>
            <a:r>
              <a:rPr lang="ko-KR" altLang="en-US" sz="3600" dirty="0"/>
              <a:t> </a:t>
            </a:r>
            <a:r>
              <a:rPr lang="en-US" altLang="ko-KR" sz="3600" dirty="0"/>
              <a:t>Search Market Share (2012)</a:t>
            </a:r>
            <a:endParaRPr lang="ko-KR" altLang="en-US" sz="36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10</a:t>
            </a:fld>
            <a:endParaRPr lang="en-US" altLang="ko-KR"/>
          </a:p>
        </p:txBody>
      </p:sp>
      <p:pic>
        <p:nvPicPr>
          <p:cNvPr id="6" name="그림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8208912" cy="124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그림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708920"/>
            <a:ext cx="813690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그림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050" y="3284984"/>
            <a:ext cx="828092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5" y="4221088"/>
            <a:ext cx="8352928" cy="87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7311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100</a:t>
            </a:fld>
            <a:endParaRPr lang="en-US" altLang="ko-K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6625" y="333375"/>
            <a:ext cx="7270750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694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101</a:t>
            </a:fld>
            <a:endParaRPr lang="en-US" altLang="ko-K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7575" y="333375"/>
            <a:ext cx="7308850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4213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102</a:t>
            </a:fld>
            <a:endParaRPr lang="en-US" altLang="ko-K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225" y="327025"/>
            <a:ext cx="7321550" cy="620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9257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103</a:t>
            </a:fld>
            <a:endParaRPr lang="en-US" altLang="ko-K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3925" y="333375"/>
            <a:ext cx="7296150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6878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104</a:t>
            </a:fld>
            <a:endParaRPr lang="en-US" altLang="ko-K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4875" y="339725"/>
            <a:ext cx="7334250" cy="617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5028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105</a:t>
            </a:fld>
            <a:endParaRPr lang="en-US" altLang="ko-K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225" y="908721"/>
            <a:ext cx="7321550" cy="569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lvl="0">
              <a:defRPr/>
            </a:pPr>
            <a:r>
              <a:rPr lang="en-US" altLang="ko-KR" sz="3200" dirty="0" smtClean="0">
                <a:solidFill>
                  <a:srgbClr val="7882AA"/>
                </a:solidFill>
              </a:rPr>
              <a:t>“</a:t>
            </a:r>
            <a:r>
              <a:rPr lang="ko-KR" altLang="en-US" sz="3200" dirty="0" smtClean="0">
                <a:solidFill>
                  <a:srgbClr val="7882AA"/>
                </a:solidFill>
              </a:rPr>
              <a:t>서초동 꽃집</a:t>
            </a:r>
            <a:r>
              <a:rPr lang="en-US" altLang="ko-KR" sz="3200" dirty="0" smtClean="0">
                <a:solidFill>
                  <a:srgbClr val="7882AA"/>
                </a:solidFill>
              </a:rPr>
              <a:t>”</a:t>
            </a:r>
            <a:r>
              <a:rPr lang="ko-KR" altLang="en-US" sz="3200" dirty="0" smtClean="0">
                <a:solidFill>
                  <a:srgbClr val="7882AA"/>
                </a:solidFill>
              </a:rPr>
              <a:t>검색결과 </a:t>
            </a:r>
            <a:r>
              <a:rPr lang="en-US" altLang="ko-KR" sz="3200" dirty="0" smtClean="0">
                <a:solidFill>
                  <a:srgbClr val="7882AA"/>
                </a:solidFill>
              </a:rPr>
              <a:t>: </a:t>
            </a:r>
            <a:r>
              <a:rPr lang="ko-KR" altLang="en-US" sz="3200" dirty="0" smtClean="0">
                <a:solidFill>
                  <a:srgbClr val="7882AA"/>
                </a:solidFill>
              </a:rPr>
              <a:t>다음</a:t>
            </a:r>
            <a:br>
              <a:rPr lang="ko-KR" altLang="en-US" sz="3200" dirty="0" smtClean="0">
                <a:solidFill>
                  <a:srgbClr val="7882AA"/>
                </a:solidFill>
              </a:rPr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6822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106</a:t>
            </a:fld>
            <a:endParaRPr lang="en-US" altLang="ko-KR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9475" y="263525"/>
            <a:ext cx="7385050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5864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107</a:t>
            </a:fld>
            <a:endParaRPr lang="en-US" altLang="ko-KR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225" y="257175"/>
            <a:ext cx="732155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8066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108</a:t>
            </a:fld>
            <a:endParaRPr lang="en-US" altLang="ko-KR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275" y="257175"/>
            <a:ext cx="728345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8611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109</a:t>
            </a:fld>
            <a:endParaRPr lang="en-US" altLang="ko-KR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6625" y="269875"/>
            <a:ext cx="7270750" cy="631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6537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11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머리말</a:t>
            </a:r>
            <a:endParaRPr lang="ko-KR" altLang="en-US" sz="3200" dirty="0" smtClean="0"/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한국에서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점유율이 매우 낮고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압도적인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위인 이유는 여러 가지가 있을 것이나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보안을 이유로 한 공공기관 등의 검색로봇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robot.txt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차단 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;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박근혜 정부 출범 이후 공공정보의 개방과 공유를 위해 공공기관 홈페이지 검색을 용이하게 하겠다고 하므로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변화 가능성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국내 소비자들의 구미에 맞은 다양한 서비스를 성공적으로 출시해 온 것이 큰 원인이라고 생각됨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하지만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정당한 방법으로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취득한 시장지배력이라 할지라도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부당하게 남용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하는 사례가 있다면 이는 시정해야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02449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110</a:t>
            </a:fld>
            <a:endParaRPr lang="en-US" altLang="ko-KR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8525" y="276225"/>
            <a:ext cx="7346950" cy="630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7940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111</a:t>
            </a:fld>
            <a:endParaRPr lang="en-US" altLang="ko-K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225" y="250825"/>
            <a:ext cx="7321550" cy="635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3925" y="257175"/>
            <a:ext cx="729615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5037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112</a:t>
            </a:fld>
            <a:endParaRPr lang="en-US" altLang="ko-KR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7575" y="244475"/>
            <a:ext cx="7308850" cy="636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0476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113</a:t>
            </a:fld>
            <a:endParaRPr lang="en-US" altLang="ko-KR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225" y="269875"/>
            <a:ext cx="7321550" cy="631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0135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114</a:t>
            </a:fld>
            <a:endParaRPr lang="en-US" altLang="ko-KR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7275" y="836713"/>
            <a:ext cx="7029450" cy="574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lvl="0">
              <a:defRPr/>
            </a:pPr>
            <a:r>
              <a:rPr lang="en-US" altLang="ko-KR" sz="3200" dirty="0" smtClean="0">
                <a:solidFill>
                  <a:srgbClr val="7882AA"/>
                </a:solidFill>
              </a:rPr>
              <a:t>“</a:t>
            </a:r>
            <a:r>
              <a:rPr lang="ko-KR" altLang="en-US" sz="3200" dirty="0" smtClean="0">
                <a:solidFill>
                  <a:srgbClr val="7882AA"/>
                </a:solidFill>
              </a:rPr>
              <a:t>서초동 꽃집</a:t>
            </a:r>
            <a:r>
              <a:rPr lang="en-US" altLang="ko-KR" sz="3200" dirty="0" smtClean="0">
                <a:solidFill>
                  <a:srgbClr val="7882AA"/>
                </a:solidFill>
              </a:rPr>
              <a:t>”</a:t>
            </a:r>
            <a:r>
              <a:rPr lang="ko-KR" altLang="en-US" sz="3200" dirty="0" smtClean="0">
                <a:solidFill>
                  <a:srgbClr val="7882AA"/>
                </a:solidFill>
              </a:rPr>
              <a:t>검색결과 </a:t>
            </a:r>
            <a:r>
              <a:rPr lang="en-US" altLang="ko-KR" sz="3200" dirty="0" smtClean="0">
                <a:solidFill>
                  <a:srgbClr val="7882AA"/>
                </a:solidFill>
              </a:rPr>
              <a:t>: </a:t>
            </a:r>
            <a:r>
              <a:rPr lang="ko-KR" altLang="en-US" sz="3200" dirty="0" err="1" smtClean="0">
                <a:solidFill>
                  <a:srgbClr val="7882AA"/>
                </a:solidFill>
              </a:rPr>
              <a:t>구글</a:t>
            </a:r>
            <a:r>
              <a:rPr lang="ko-KR" altLang="en-US" sz="3200" dirty="0" smtClean="0">
                <a:solidFill>
                  <a:srgbClr val="7882AA"/>
                </a:solidFill>
              </a:rPr>
              <a:t/>
            </a:r>
            <a:br>
              <a:rPr lang="ko-KR" altLang="en-US" sz="3200" dirty="0" smtClean="0">
                <a:solidFill>
                  <a:srgbClr val="7882AA"/>
                </a:solidFill>
              </a:rPr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0179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115</a:t>
            </a:fld>
            <a:endParaRPr lang="en-US" altLang="ko-KR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9975" y="269875"/>
            <a:ext cx="7004050" cy="631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7322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116</a:t>
            </a:fld>
            <a:endParaRPr lang="en-US" altLang="ko-KR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9025" y="250825"/>
            <a:ext cx="6965950" cy="635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7452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117</a:t>
            </a:fld>
            <a:endParaRPr lang="en-US" altLang="ko-KR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2675" y="257175"/>
            <a:ext cx="697865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0635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118</a:t>
            </a:fld>
            <a:endParaRPr lang="en-US" altLang="ko-KR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3625" y="257175"/>
            <a:ext cx="701675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3425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119</a:t>
            </a:fld>
            <a:endParaRPr lang="en-US" altLang="ko-KR"/>
          </a:p>
        </p:txBody>
      </p:sp>
      <p:pic>
        <p:nvPicPr>
          <p:cNvPr id="5" name="그림 4" descr="fsb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827884"/>
            <a:ext cx="7308304" cy="5841476"/>
          </a:xfrm>
          <a:prstGeom prst="rect">
            <a:avLst/>
          </a:prstGeom>
        </p:spPr>
      </p:pic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lvl="0">
              <a:defRPr/>
            </a:pPr>
            <a:r>
              <a:rPr lang="en-US" altLang="ko-KR" sz="3200" dirty="0" smtClean="0">
                <a:solidFill>
                  <a:srgbClr val="7882AA"/>
                </a:solidFill>
              </a:rPr>
              <a:t>“Flower Shops Boston”</a:t>
            </a:r>
            <a:r>
              <a:rPr lang="ko-KR" altLang="en-US" sz="3200" dirty="0" smtClean="0">
                <a:solidFill>
                  <a:srgbClr val="7882AA"/>
                </a:solidFill>
              </a:rPr>
              <a:t>검색결과 </a:t>
            </a:r>
            <a:r>
              <a:rPr lang="en-US" altLang="ko-KR" sz="3200" dirty="0" smtClean="0">
                <a:solidFill>
                  <a:srgbClr val="7882AA"/>
                </a:solidFill>
              </a:rPr>
              <a:t>: </a:t>
            </a:r>
            <a:r>
              <a:rPr lang="ko-KR" altLang="en-US" sz="3200" dirty="0" err="1" smtClean="0">
                <a:solidFill>
                  <a:srgbClr val="7882AA"/>
                </a:solidFill>
              </a:rPr>
              <a:t>구글</a:t>
            </a:r>
            <a:r>
              <a:rPr lang="ko-KR" altLang="en-US" sz="3200" dirty="0" smtClean="0">
                <a:solidFill>
                  <a:srgbClr val="7882AA"/>
                </a:solidFill>
              </a:rPr>
              <a:t/>
            </a:r>
            <a:br>
              <a:rPr lang="ko-KR" altLang="en-US" sz="3200" dirty="0" smtClean="0">
                <a:solidFill>
                  <a:srgbClr val="7882AA"/>
                </a:solidFill>
              </a:rPr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7941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12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경쟁법의 원칙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경쟁과정의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보호를 통한 소비자 후생의 증대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(1)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비록 시장지배적 사업자라 하더라도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정당한 방법으로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”—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끊임 없이 새로운 서비스를 개발하고 기존 서비스의 질을 개선하며 가격을 인하하는 노력을 경주하여 소비자의 선택을 받음으로써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—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시장 점유율을 더 높이고 더 큰 이윤을 추구하는 행위는 지탄의 대상이 아니라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경제 성장의 원동력으로 격려해야 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5285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120</a:t>
            </a:fld>
            <a:endParaRPr lang="en-US" altLang="ko-KR"/>
          </a:p>
        </p:txBody>
      </p:sp>
      <p:pic>
        <p:nvPicPr>
          <p:cNvPr id="6" name="그림 5" descr="fsb1.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04664"/>
            <a:ext cx="7166719" cy="594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013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121</a:t>
            </a:fld>
            <a:endParaRPr lang="en-US" altLang="ko-KR"/>
          </a:p>
        </p:txBody>
      </p:sp>
      <p:pic>
        <p:nvPicPr>
          <p:cNvPr id="5" name="그림 4" descr="fsb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60648"/>
            <a:ext cx="7488832" cy="597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955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122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부록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endParaRPr lang="en-US" altLang="ko-KR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다음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구글의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멜론 조용필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검색스크린샷</a:t>
            </a:r>
            <a:endParaRPr lang="en-US" altLang="ko-KR" dirty="0" smtClean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3545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123</a:t>
            </a:fld>
            <a:endParaRPr lang="en-US" altLang="ko-K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633029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r>
              <a:rPr lang="en-US" altLang="ko-KR" sz="3200" dirty="0" smtClean="0"/>
              <a:t>3</a:t>
            </a:r>
            <a:r>
              <a:rPr lang="ko-KR" altLang="en-US" sz="3200" dirty="0" smtClean="0"/>
              <a:t>개 사이트의 </a:t>
            </a:r>
            <a:r>
              <a:rPr lang="en-US" altLang="ko-KR" sz="3200" dirty="0" smtClean="0"/>
              <a:t>“</a:t>
            </a:r>
            <a:r>
              <a:rPr lang="ko-KR" altLang="en-US" sz="3200" dirty="0" smtClean="0"/>
              <a:t>멜론 조용필</a:t>
            </a:r>
            <a:r>
              <a:rPr lang="en-US" altLang="ko-KR" sz="3200" dirty="0" smtClean="0"/>
              <a:t>”</a:t>
            </a:r>
            <a:r>
              <a:rPr lang="ko-KR" altLang="en-US" sz="3200" dirty="0" smtClean="0"/>
              <a:t>검색결과 비교</a:t>
            </a:r>
            <a:endParaRPr lang="ko-KR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124</a:t>
            </a:fld>
            <a:endParaRPr lang="en-US" altLang="ko-K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31758"/>
            <a:ext cx="7920880" cy="5277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r>
              <a:rPr lang="en-US" altLang="ko-KR" sz="3200" dirty="0" smtClean="0"/>
              <a:t>“</a:t>
            </a:r>
            <a:r>
              <a:rPr lang="ko-KR" altLang="en-US" sz="3200" dirty="0" smtClean="0"/>
              <a:t>멜론 조용필</a:t>
            </a:r>
            <a:r>
              <a:rPr lang="en-US" altLang="ko-KR" sz="3200" dirty="0" smtClean="0"/>
              <a:t>”</a:t>
            </a:r>
            <a:r>
              <a:rPr lang="ko-KR" altLang="en-US" sz="3200" dirty="0" smtClean="0"/>
              <a:t>검색결과 </a:t>
            </a:r>
            <a:r>
              <a:rPr lang="en-US" altLang="ko-KR" sz="3200" dirty="0" smtClean="0"/>
              <a:t>: </a:t>
            </a:r>
            <a:r>
              <a:rPr lang="ko-KR" altLang="en-US" sz="3200" dirty="0" err="1" smtClean="0"/>
              <a:t>네이버</a:t>
            </a:r>
            <a:endParaRPr lang="ko-KR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125</a:t>
            </a:fld>
            <a:endParaRPr lang="en-US" altLang="ko-K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8510141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8769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ko-KR" sz="3200" dirty="0" smtClean="0"/>
              <a:t>“</a:t>
            </a:r>
            <a:r>
              <a:rPr lang="ko-KR" altLang="en-US" sz="3200" dirty="0" smtClean="0"/>
              <a:t>멜론 조용필</a:t>
            </a:r>
            <a:r>
              <a:rPr lang="en-US" altLang="ko-KR" sz="3200" dirty="0" smtClean="0"/>
              <a:t>”</a:t>
            </a:r>
            <a:r>
              <a:rPr lang="ko-KR" altLang="en-US" sz="3200" dirty="0" smtClean="0"/>
              <a:t>검색결과 </a:t>
            </a:r>
            <a:r>
              <a:rPr lang="en-US" altLang="ko-KR" sz="3200" dirty="0" smtClean="0"/>
              <a:t>: </a:t>
            </a:r>
            <a:r>
              <a:rPr lang="ko-KR" altLang="en-US" sz="3200" dirty="0" smtClean="0"/>
              <a:t>다음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126</a:t>
            </a:fld>
            <a:endParaRPr lang="en-US" altLang="ko-K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792088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127</a:t>
            </a:fld>
            <a:endParaRPr lang="en-US" altLang="ko-K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55885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2483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128</a:t>
            </a:fld>
            <a:endParaRPr lang="en-US" altLang="ko-K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8570607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129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 sz="3200" dirty="0" smtClean="0">
                <a:solidFill>
                  <a:srgbClr val="7882AA"/>
                </a:solidFill>
              </a:rPr>
              <a:t>“</a:t>
            </a:r>
            <a:r>
              <a:rPr lang="ko-KR" altLang="en-US" sz="3200" dirty="0" smtClean="0">
                <a:solidFill>
                  <a:srgbClr val="7882AA"/>
                </a:solidFill>
              </a:rPr>
              <a:t>멜론 조용필</a:t>
            </a:r>
            <a:r>
              <a:rPr lang="en-US" altLang="ko-KR" sz="3200" dirty="0" smtClean="0">
                <a:solidFill>
                  <a:srgbClr val="7882AA"/>
                </a:solidFill>
              </a:rPr>
              <a:t>”</a:t>
            </a:r>
            <a:r>
              <a:rPr lang="ko-KR" altLang="en-US" sz="3200" dirty="0" smtClean="0">
                <a:solidFill>
                  <a:srgbClr val="7882AA"/>
                </a:solidFill>
              </a:rPr>
              <a:t>검색결과 </a:t>
            </a:r>
            <a:r>
              <a:rPr lang="en-US" altLang="ko-KR" sz="3200" dirty="0" smtClean="0">
                <a:solidFill>
                  <a:srgbClr val="7882AA"/>
                </a:solidFill>
              </a:rPr>
              <a:t>: </a:t>
            </a:r>
            <a:r>
              <a:rPr lang="ko-KR" altLang="en-US" sz="3200" dirty="0" err="1" smtClean="0">
                <a:solidFill>
                  <a:srgbClr val="7882AA"/>
                </a:solidFill>
              </a:rPr>
              <a:t>구글</a:t>
            </a:r>
            <a:r>
              <a:rPr lang="ko-KR" altLang="en-US" sz="3200" dirty="0" smtClean="0">
                <a:solidFill>
                  <a:srgbClr val="7882AA"/>
                </a:solidFill>
              </a:rPr>
              <a:t/>
            </a:r>
            <a:br>
              <a:rPr lang="ko-KR" altLang="en-US" sz="3200" dirty="0" smtClean="0">
                <a:solidFill>
                  <a:srgbClr val="7882AA"/>
                </a:solidFill>
              </a:rPr>
            </a:b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129</a:t>
            </a:fld>
            <a:endParaRPr lang="en-US" altLang="ko-KR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8496944" cy="5532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13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경쟁법의 원칙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경쟁과정의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보호를 통한 소비자 후생의 증대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(2)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하지만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비록 정당한 수단으로 획득한 시장 지배력이라 하더라도 이를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부당하게 남용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하는 것은 규제 대상이 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2000" dirty="0" err="1" smtClean="0">
                <a:latin typeface="맑은 고딕" pitchFamily="50" charset="-127"/>
                <a:ea typeface="맑은 고딕" pitchFamily="50" charset="-127"/>
              </a:rPr>
              <a:t>i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효율성 증대효과가 수반되지 않는 끼워팔기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배타적 계약의 체결 등을 통해 경쟁사업자를 경쟁에서 배제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;</a:t>
            </a: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(ii)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초기에는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개방성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을 표명하여 콘텐츠 제공업체를 자신의 플랫폼으로 유치하여 시장 지배력을 획득한 후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개방성의 약속을 어기고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제공업체에게 불이익을 끼치는 행위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;</a:t>
            </a: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(iii)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검색엔진 사업자의 경우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지배력 획득 이후 광고인지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자연검색 결과인지를 명확히 밝히지 않아 소비자를 오도하면서 이윤을 추구하는 행위 등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883635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14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경쟁법의 원칙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경쟁과정의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보호를 통한 소비자 후생의 증대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(3)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주의할 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정당한 방법에 의한 경쟁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(competition on the merits)”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시장지배력의 부당한 남용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(undue abuse of market power)”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둘 다 경쟁 사업자에게는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피해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끼침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차이점은 소비자에게 미치는 효과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전자는 이익을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후자는 피해를 끼침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003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15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경쟁법의 원칙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경쟁과정의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보호를 통한 소비자 후생의 증대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1758710"/>
              </p:ext>
            </p:extLst>
          </p:nvPr>
        </p:nvGraphicFramePr>
        <p:xfrm>
          <a:off x="611560" y="1556790"/>
          <a:ext cx="8064897" cy="4338322"/>
        </p:xfrm>
        <a:graphic>
          <a:graphicData uri="http://schemas.openxmlformats.org/drawingml/2006/table">
            <a:tbl>
              <a:tblPr firstRow="1" firstCol="1" bandRow="1"/>
              <a:tblGrid>
                <a:gridCol w="2016224"/>
                <a:gridCol w="2952328"/>
                <a:gridCol w="3096345"/>
              </a:tblGrid>
              <a:tr h="1259395"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　</a:t>
                      </a:r>
                      <a:endParaRPr lang="ko-KR" sz="2000" kern="100" dirty="0">
                        <a:effectLst/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정당한 방법에 의한 경쟁 </a:t>
                      </a:r>
                      <a:endParaRPr lang="en-US" altLang="ko-KR" sz="2000" kern="100" dirty="0" smtClean="0">
                        <a:effectLst/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  <a:p>
                      <a:pPr algn="l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(</a:t>
                      </a:r>
                      <a:r>
                        <a:rPr lang="ko-KR" altLang="en-US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새로운 상품</a:t>
                      </a:r>
                      <a:r>
                        <a:rPr lang="en-US" altLang="ko-KR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/</a:t>
                      </a:r>
                      <a:r>
                        <a:rPr lang="ko-KR" altLang="en-US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서비스 개발</a:t>
                      </a:r>
                      <a:r>
                        <a:rPr lang="en-US" altLang="ko-KR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, </a:t>
                      </a:r>
                      <a:r>
                        <a:rPr lang="ko-KR" altLang="en-US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기존 상품</a:t>
                      </a:r>
                      <a:r>
                        <a:rPr lang="en-US" altLang="ko-KR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/</a:t>
                      </a:r>
                      <a:r>
                        <a:rPr lang="ko-KR" altLang="en-US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서비스의 품질 제고</a:t>
                      </a:r>
                      <a:r>
                        <a:rPr lang="en-US" altLang="ko-KR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,</a:t>
                      </a:r>
                      <a:r>
                        <a:rPr lang="en-US" altLang="ko-KR" sz="2000" kern="100" baseline="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 (</a:t>
                      </a:r>
                      <a:r>
                        <a:rPr lang="ko-KR" altLang="en-US" sz="2000" kern="100" baseline="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약탈적 수준이 아닌</a:t>
                      </a:r>
                      <a:r>
                        <a:rPr lang="en-US" altLang="ko-KR" sz="2000" kern="100" baseline="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) </a:t>
                      </a:r>
                      <a:r>
                        <a:rPr lang="ko-KR" altLang="en-US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가격 인하 등</a:t>
                      </a:r>
                      <a:r>
                        <a:rPr lang="en-US" altLang="ko-KR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)</a:t>
                      </a:r>
                    </a:p>
                    <a:p>
                      <a:pPr algn="l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ko-KR" sz="2000" kern="100" dirty="0">
                        <a:effectLst/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시장 지배력의 남용</a:t>
                      </a:r>
                      <a:endParaRPr lang="en-US" altLang="ko-KR" sz="2000" kern="100" dirty="0" smtClean="0">
                        <a:effectLst/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  <a:p>
                      <a:pPr algn="l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(</a:t>
                      </a:r>
                      <a:r>
                        <a:rPr lang="ko-KR" altLang="en-US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효율성 증대 효과가 미미한 끼워 팔기</a:t>
                      </a:r>
                      <a:r>
                        <a:rPr lang="en-US" altLang="ko-KR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/</a:t>
                      </a:r>
                      <a:r>
                        <a:rPr lang="ko-KR" altLang="en-US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배타적 계약</a:t>
                      </a:r>
                      <a:r>
                        <a:rPr lang="en-US" altLang="ko-KR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;</a:t>
                      </a:r>
                    </a:p>
                    <a:p>
                      <a:pPr algn="l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개방성을 기반으로 시장 지배력 획득 후 폐쇄성으로 전환 등</a:t>
                      </a:r>
                      <a:r>
                        <a:rPr lang="en-US" altLang="ko-KR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)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963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경쟁사업자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o-KR" altLang="en-US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피해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피해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34963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소비자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o-KR" altLang="en-US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이익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피해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39596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판단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ko-KR" altLang="en-US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경쟁법의 제재 대상이 아님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경쟁법의 제재 대상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366397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16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경쟁법의 원칙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경쟁과정의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보호를 통한 소비자 후생의 증대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이를 감안하여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경쟁법의 목표는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경쟁사업자의 보호가 아니라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경쟁 과정의 보호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시장지배력의 부당한 남용 방지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통한 소비자 후생의 증대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라는데 미국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유럽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우리나라 등 거의 전세계적인 합의가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학계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경쟁당국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법원에서 이루어짐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algn="r" eaLnBrk="1" hangingPunct="1"/>
            <a:r>
              <a:rPr lang="en-US" altLang="ko-KR" sz="1800" dirty="0">
                <a:latin typeface="맑은 고딕" pitchFamily="50" charset="-127"/>
                <a:ea typeface="맑은 고딕" pitchFamily="50" charset="-127"/>
              </a:rPr>
              <a:t>The antitrust laws, however, were enacted “to protect competition, not competitors,” </a:t>
            </a:r>
            <a:r>
              <a:rPr lang="en-US" altLang="ko-KR" sz="1800" i="1" dirty="0">
                <a:latin typeface="맑은 고딕" pitchFamily="50" charset="-127"/>
                <a:ea typeface="맑은 고딕" pitchFamily="50" charset="-127"/>
              </a:rPr>
              <a:t>Brown Shoe Co. v. United States</a:t>
            </a:r>
            <a:r>
              <a:rPr lang="en-US" altLang="ko-KR" sz="18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1800" u="sng" dirty="0">
                <a:latin typeface="맑은 고딕" pitchFamily="50" charset="-127"/>
                <a:ea typeface="맑은 고딕" pitchFamily="50" charset="-127"/>
                <a:hlinkClick r:id="rId2"/>
              </a:rPr>
              <a:t>370 U.S., at </a:t>
            </a:r>
            <a:r>
              <a:rPr lang="en-US" altLang="ko-KR" sz="1800" u="sng" dirty="0" smtClean="0">
                <a:latin typeface="맑은 고딕" pitchFamily="50" charset="-127"/>
                <a:ea typeface="맑은 고딕" pitchFamily="50" charset="-127"/>
                <a:hlinkClick r:id="rId2"/>
              </a:rPr>
              <a:t>320</a:t>
            </a:r>
            <a:r>
              <a:rPr lang="en-US" altLang="ko-KR" sz="1800" dirty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800" dirty="0" smtClean="0">
              <a:latin typeface="맑은 고딕" pitchFamily="50" charset="-127"/>
              <a:ea typeface="맑은 고딕" pitchFamily="50" charset="-127"/>
            </a:endParaRPr>
          </a:p>
          <a:p>
            <a:pPr algn="r" eaLnBrk="1" hangingPunct="1"/>
            <a:r>
              <a:rPr lang="en-US" altLang="ko-KR" sz="1800" i="1" dirty="0" smtClean="0">
                <a:latin typeface="맑은 고딕" pitchFamily="50" charset="-127"/>
                <a:ea typeface="맑은 고딕" pitchFamily="50" charset="-127"/>
              </a:rPr>
              <a:t>Brunswick Corp. v. Pueblo Bowl-O-Mat, Inc</a:t>
            </a:r>
            <a:r>
              <a:rPr lang="en-US" altLang="ko-KR" sz="1800" dirty="0" smtClean="0">
                <a:latin typeface="맑은 고딕" pitchFamily="50" charset="-127"/>
                <a:ea typeface="맑은 고딕" pitchFamily="50" charset="-127"/>
              </a:rPr>
              <a:t>., 429 U.S. 477, 488 (1977). </a:t>
            </a:r>
            <a:r>
              <a:rPr lang="en-US" altLang="ko-KR" sz="1800" u="sng" dirty="0" smtClean="0">
                <a:latin typeface="맑은 고딕" pitchFamily="50" charset="-127"/>
                <a:ea typeface="맑은 고딕" pitchFamily="50" charset="-127"/>
                <a:hlinkClick r:id="rId3"/>
              </a:rPr>
              <a:t>http://laws.findlaw.com/us/429/477.html</a:t>
            </a:r>
            <a:r>
              <a:rPr lang="en-US" altLang="ko-KR" sz="18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27490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17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경쟁법의 원칙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경쟁과정의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보호를 통한 소비자 후생의 증대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경쟁사업자에게는 위해가 되지만 정당한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경쟁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(legitimate competition)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수단인 행위”와 “정당하지 않은 방법으로 경쟁사업자에게 위해를 끼치는 행위”를 구별하는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일차적인 기준은 소비자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복지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(consumer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welfare)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검색엔진에 대한 바람직한 규제 정책도 경쟁사업자에게 피해를 끼치는지의 여부가 초점을 맞추는 것이 아니라 소비자 후생을 우선시하는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소비자 중심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(consumer-oriented)”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정책이어야 한다는 것이 본 발표의 출발점임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5893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18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검색엔진의 경제학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양면 플랫폼 사업자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양면 플랫폼 사업자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(a two-sided platform business)”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대표적인 예임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양면 시장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(a two-sided market)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이라고도 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.)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algn="r"/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David S. Evans and Richard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Schmalensee, “THE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ANTITRUST ANALYSIS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OF MULTI-SIDED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PLATFORM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BUSINESSES” Roger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Blair and Daniel </a:t>
            </a:r>
            <a:r>
              <a:rPr lang="en-US" altLang="ko-KR" sz="1600" dirty="0" err="1">
                <a:latin typeface="맑은 고딕" pitchFamily="50" charset="-127"/>
                <a:ea typeface="맑은 고딕" pitchFamily="50" charset="-127"/>
              </a:rPr>
              <a:t>Sokol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, eds.,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Oxford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Handbook on International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Antitrust Economics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, Oxford University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Press, 2013.</a:t>
            </a:r>
            <a:endParaRPr lang="en-US" altLang="ko-KR" sz="16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인터넷 사용자가 원하는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뉴스 등 다양한 정보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이메일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카페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블로그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등 포함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나 검색 기능을 제공하여 다수의 사용자를 자신의 플랫폼으로 모은 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광고를 유치하여 수익을 추구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05348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19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검색엔진의 경제학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양면 플랫폼 사업자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다른 예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스마트 폰 사업자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애플은 혁신적인 디자인의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스마트폰을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개발하여 소비자를 모은 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앱스토어를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통해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3:7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비율로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앱개발자와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이윤을 분배함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0" indent="0" eaLnBrk="1" hangingPunct="1">
              <a:buNone/>
            </a:pP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또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다른 예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종이 신문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양질의 기사를 제공하여 독자를 모집한 후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광고를 통해 이익 창출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. 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PC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운영체제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윈도우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사업자는 자신의 운영체제에서 구동되는 응용프로그램의 수와 품질을 향상시켜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사용자에게서 수익 창출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138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26BCB342-C84B-4DA3-A859-062E8DD83AA3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2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o-KR" altLang="en-US" sz="2800" smtClean="0">
                <a:latin typeface="맑은 고딕" pitchFamily="50" charset="-127"/>
                <a:ea typeface="맑은 고딕" pitchFamily="50" charset="-127"/>
              </a:rPr>
              <a:t>목차</a:t>
            </a:r>
            <a:endParaRPr lang="en-US" altLang="ko-KR" sz="280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4924425"/>
          </a:xfrm>
        </p:spPr>
        <p:txBody>
          <a:bodyPr/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굴림" charset="-127"/>
              <a:buAutoNum type="arabicPeriod"/>
            </a:pP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머리말 </a:t>
            </a:r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굴림" charset="-127"/>
              <a:buAutoNum type="arabicPeriod"/>
            </a:pP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경쟁법의 원칙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경쟁사업자의 보호가 아니라 경쟁과정의 보호를 통한 소비자 후생의 증대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굴림" charset="-127"/>
              <a:buAutoNum type="arabicPeriod"/>
            </a:pP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검색엔진의 경제학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양면 플랫폼 사업자</a:t>
            </a:r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굴림" charset="-127"/>
              <a:buAutoNum type="arabicPeriod"/>
            </a:pP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굴림" charset="-127"/>
              <a:buAutoNum type="arabicPeriod"/>
            </a:pP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정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책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2: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v. 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2000" dirty="0" smtClean="0">
              <a:solidFill>
                <a:srgbClr val="FFFF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굴림" charset="-127"/>
              <a:buAutoNum type="arabicPeriod"/>
            </a:pP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정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책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벤처 생태계 등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부록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다음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구글의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광고 관련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스크린샷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부록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2: </a:t>
            </a:r>
            <a:r>
              <a:rPr lang="ko-KR" altLang="en-US" sz="2000" dirty="0" err="1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다음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err="1">
                <a:latin typeface="맑은 고딕" pitchFamily="50" charset="-127"/>
                <a:ea typeface="맑은 고딕" pitchFamily="50" charset="-127"/>
              </a:rPr>
              <a:t>구글의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멜론 조용필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000" dirty="0" err="1">
                <a:latin typeface="맑은 고딕" pitchFamily="50" charset="-127"/>
                <a:ea typeface="맑은 고딕" pitchFamily="50" charset="-127"/>
              </a:rPr>
              <a:t>검색스크린샷</a:t>
            </a:r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34152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20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검색엔진의 경제학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양면 플랫폼 사업자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구체적 비즈니스 모델의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차이점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marL="449262" lvl="1" indent="0" eaLnBrk="1" hangingPunct="1">
              <a:buNone/>
            </a:pP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2000" dirty="0" err="1" smtClean="0">
                <a:latin typeface="맑은 고딕" pitchFamily="50" charset="-127"/>
                <a:ea typeface="맑은 고딕" pitchFamily="50" charset="-127"/>
              </a:rPr>
              <a:t>i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검색엔진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소비자에게는 사실상 무료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광고 수입이 거의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100%. </a:t>
            </a: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marL="449262" lvl="1" indent="0" eaLnBrk="1" hangingPunct="1">
              <a:buNone/>
            </a:pP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(ii)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종이 신문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광고 수입이 큰 비중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하지만 구독료 수입도 상당함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구독료는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원가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미만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). </a:t>
            </a: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marL="449262" lvl="1" indent="0" eaLnBrk="1" hangingPunct="1">
              <a:buNone/>
            </a:pP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(iii)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스마트폰은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기기 값이 매우 큰 비중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앱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개발업체와는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3:7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로 수익 배분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marL="449262" lvl="1" indent="0" eaLnBrk="1" hangingPunct="1">
              <a:buNone/>
            </a:pPr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marL="449262" lvl="1" indent="0" eaLnBrk="1" hangingPunct="1">
              <a:buNone/>
            </a:pP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(iv) PC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운영체제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사업자는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오히려 응용프로그램 개발업체에게 무료로 각종 정보를 제공하고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최종 사용자에게 유료로 판매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(Cf.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모바일용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운영체제인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Android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는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무료로 제공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9714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21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검색엔진의 경제학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양면 플랫폼 사업자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그럼에도 불구하고 기본적인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공통점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네트워크 외부효과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(network externalities)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존재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marL="449262" lvl="1" indent="0" eaLnBrk="1" hangingPunct="1">
              <a:buNone/>
            </a:pP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2000" dirty="0" err="1" smtClean="0">
                <a:latin typeface="맑은 고딕" pitchFamily="50" charset="-127"/>
                <a:ea typeface="맑은 고딕" pitchFamily="50" charset="-127"/>
              </a:rPr>
              <a:t>i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검색엔진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신문의 사용자가 늘어날 수록 광고주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의 지불용의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가 늘어남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 (“feedback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효과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”)</a:t>
            </a: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marL="449262" lvl="1" indent="0" eaLnBrk="1" hangingPunct="1">
              <a:buNone/>
            </a:pP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(ii)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특정 검색엔진의 사용자 수가 늘어나면 검색 패턴 등을 분석하여 더 양질의 검색 결과를 제공할 수 있으며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그 결과 더 많은 사용자를 유치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marL="449262" lvl="1" indent="0" eaLnBrk="1" hangingPunct="1">
              <a:buNone/>
            </a:pP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(iii)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아이폰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윈도우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]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의 사용자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수가 늘어나면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아이폰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윈도우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]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용 양질의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앱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응용프로그램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]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이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증가하며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그 결과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아이폰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윈도우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]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의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구매자 수가 늘어남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548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22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검색엔진의 경제학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양면 플랫폼 사업자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종이신문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스마트폰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/PC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운영체제 사업자 모두 고객이 두 부류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양면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 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소비자와 광고주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애플리케이션 개발업자 중 어느 쪽에서 수익을 취할지는 해당 상품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서비스의 특성에 달려 있음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7521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23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검색엔진의 경제학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양면 플랫폼 사업자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거의 대부분의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성공적인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 사업자는 소비자에게는 사실상 무료로 서비스를 제공하며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광고주에게서 사실상 수익의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100%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취하고 있음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효율적인 사업관행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(an efficient business practice)”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 것으로 판단됨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반례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한 때 선풍적인 인기를 끌던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프리챌은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유료화 선언 이후 급속히 몰락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2572491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24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검색엔진의 경제학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양면 플랫폼 사업자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검색엔진의 큰 특성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인터</a:t>
            </a:r>
            <a:r>
              <a:rPr lang="ko-KR" altLang="en-US" sz="2400" u="sng" dirty="0">
                <a:latin typeface="맑은 고딕" pitchFamily="50" charset="-127"/>
                <a:ea typeface="맑은 고딕" pitchFamily="50" charset="-127"/>
              </a:rPr>
              <a:t>넷</a:t>
            </a:r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 사용자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고착효과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(lock-in effects)”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매우 약함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다른 검색엔진으로의 전환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및 여러 개 검색엔진의 복수 사용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(multi-homing)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이 매우 용이함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구글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: 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사용자는 클릭 한 번만 하면 경쟁 검색엔진으로 전환 가능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함을 강조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(“Competition is just one click away.”) </a:t>
            </a:r>
          </a:p>
          <a:p>
            <a:pPr marL="854075" lvl="2" indent="0" eaLnBrk="1" hangingPunct="1">
              <a:buNone/>
            </a:pPr>
            <a:r>
              <a:rPr lang="en-US" altLang="ko-KR" sz="1400" u="sng" dirty="0" smtClean="0">
                <a:latin typeface="맑은 고딕" pitchFamily="50" charset="-127"/>
                <a:ea typeface="맑은 고딕" pitchFamily="50" charset="-127"/>
                <a:hlinkClick r:id="rId2"/>
              </a:rPr>
              <a:t>http</a:t>
            </a:r>
            <a:r>
              <a:rPr lang="en-US" altLang="ko-KR" sz="1400" u="sng" dirty="0">
                <a:latin typeface="맑은 고딕" pitchFamily="50" charset="-127"/>
                <a:ea typeface="맑은 고딕" pitchFamily="50" charset="-127"/>
                <a:hlinkClick r:id="rId2"/>
              </a:rPr>
              <a:t>://googlepublicpolicy.blogspot.kr/2009/05/googles-approach-to-competition.html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ko-KR" sz="16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참고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en-US" altLang="ko-KR" sz="2000" dirty="0" err="1" smtClean="0">
                <a:latin typeface="맑은 고딕" pitchFamily="50" charset="-127"/>
                <a:ea typeface="맑은 고딕" pitchFamily="50" charset="-127"/>
              </a:rPr>
              <a:t>FairSearch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의 반론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marL="890588" lvl="2" indent="0" eaLnBrk="1" hangingPunct="1">
              <a:buNone/>
            </a:pPr>
            <a:r>
              <a:rPr lang="en-US" altLang="ko-KR" sz="1600" u="sng" dirty="0" smtClean="0">
                <a:latin typeface="맑은 고딕" pitchFamily="50" charset="-127"/>
                <a:ea typeface="맑은 고딕" pitchFamily="50" charset="-127"/>
                <a:hlinkClick r:id="rId3"/>
              </a:rPr>
              <a:t>http</a:t>
            </a:r>
            <a:r>
              <a:rPr lang="en-US" altLang="ko-KR" sz="1600" u="sng" dirty="0">
                <a:latin typeface="맑은 고딕" pitchFamily="50" charset="-127"/>
                <a:ea typeface="맑은 고딕" pitchFamily="50" charset="-127"/>
                <a:hlinkClick r:id="rId3"/>
              </a:rPr>
              <a:t>://www.fairsearch.org/general/dont-believe-everything-you-hear-a-guide-to-the-google-speak/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ko-KR" sz="1600" dirty="0">
              <a:latin typeface="맑은 고딕" pitchFamily="50" charset="-127"/>
              <a:ea typeface="맑은 고딕" pitchFamily="50" charset="-127"/>
            </a:endParaRPr>
          </a:p>
          <a:p>
            <a:pPr marL="449262" lvl="1" indent="0" eaLnBrk="1" hangingPunct="1">
              <a:buNone/>
            </a:pP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89696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25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검색엔진의 경제학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양면 플랫폼 사업자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포털의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경우 동호회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카페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클럽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)/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미니홈피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등의 존재로 인해 검색엔진에 비해 전환 비용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(switching cost)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 높긴 하나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복수 사용은 상당히 용이함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비교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PC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운영체제의 경우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다른 운영체제로의 전환이나 복수 사용은 응용 프로그램의 호환성 문제 등으로 비용이 많이 들고 번거로움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 </a:t>
            </a:r>
            <a:endParaRPr lang="en-US" altLang="ko-KR" sz="16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4114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26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검색엔진의 경제학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양면 플랫폼 사업자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따라서 포털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 사업자는 인터넷 사용자들에게 제공하는 기존 서비스의 품질을 끊임없이 향상하고 사용자들이 원하는 새로운 서비스를 끊임없이 발굴해야 하는 경쟁압력에 지속적으로 노출되어 있음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또한 동시에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정당한 수단으로 취득한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자신의 시장 지배력을 부당하게 남용하여 경쟁 사업자를 시장에서 배제하고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인터넷 사용자와 광고주에게 피해를 줄 위험도 상존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0760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27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검색엔진의 경제학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양면 플랫폼 사업자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정당한 경쟁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부당한 힘의 남용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을 구별하여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전자는 위축시키지 않으면서 후자를 방지하는 것이 바람직한 규제 정책의 핵심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이하에서는 이러한 관점에서 몇 가지 정책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쟁점에 대해 논의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45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28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만약 특정한 포털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 사업자가 광고주에게 지배력을 누리고 있다면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그 힘의 원천은 인터넷 사용자들이 해당 포털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검색엔진을 즐겨 찾기 때문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주의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(disclaimer):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특정 포털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검색엔진 사업자가 배너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검색 광고주들을 대상으로 시장 지배력이 있는지 여부는 수요와 공급의 대체성에 입각한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경쟁법상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관련시장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(relevant antitrust markets)”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을 획정한 후 판단 가능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본 발표에서는 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분석의 목적상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주요 포털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검색엔진 사업자가 배너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검색 광고주를 대상으로 시장 지배력이 있다고 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가정함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69918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29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만약 특정 포털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검색엔진이 인터넷 사용자들이 원하는 양질의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검색결과를 제공한 결과 광고주들이 해당 포털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검색엔진에 높은 광고료를 지불하고도 광고를 게재하는 것이라면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이는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경쟁법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상 제재대상이 아님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또한 경매방식을 통한 광고료의 결정은 한정된 디스플레이 공간을 </a:t>
            </a:r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효율적으로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사용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선착순이 아니라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가장 그 광고를 효과적으로 사용할 수 있어 지불용의가 높은 광고주에게 배정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하는 장점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구글을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포함한 주요 검색사업자들은 모두 경매 방식 채택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2633795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3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머리말</a:t>
            </a:r>
            <a:endParaRPr lang="ko-KR" altLang="en-US" sz="3200" dirty="0" smtClean="0"/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국내 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위 포털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 사업자인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네이버를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둘러싸고 최근 많은 논란이 제기됨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본 발표는 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2000" dirty="0" err="1" smtClean="0">
                <a:latin typeface="맑은 고딕" pitchFamily="50" charset="-127"/>
                <a:ea typeface="맑은 고딕" pitchFamily="50" charset="-127"/>
              </a:rPr>
              <a:t>i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 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경쟁법의 목표는 경쟁사업자의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보호가 아니라 경쟁과정의 보호를 통한 소비자 후생의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증대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라는 원칙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marL="449262" lvl="1" indent="0" eaLnBrk="1" hangingPunct="1">
              <a:buNone/>
            </a:pP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(ii)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검색엔진의 특성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양면 플랫폼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”)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에 대한 경제학적 분석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그리고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(iii)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최근 미국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FTC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와 유럽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EC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의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구글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조사 결과에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입각하여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 사업자에 대한 바람직한 규제 정책을   모색하고자 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557451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30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하지만 인터넷 사용자들에게 이 사실을 </a:t>
            </a:r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명확히 고지할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필요가 있음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많은 사용자들은 검색 결과가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연관성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(relevance)”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순서로 나열될 것으로 생각하지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첫 화면에 보여지는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대부분의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링크가 </a:t>
            </a:r>
            <a:r>
              <a:rPr lang="ko-KR" altLang="en-US" sz="2400" u="sng" dirty="0">
                <a:latin typeface="맑은 고딕" pitchFamily="50" charset="-127"/>
                <a:ea typeface="맑은 고딕" pitchFamily="50" charset="-127"/>
              </a:rPr>
              <a:t>검색엔진 사업자에게 지불한 금액을 주요 기준으로 나열된다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는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사실을 제대로 인지하지 못 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나아가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첫 화면의 링크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거의 대부분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들이 광고라는 사실조차 충분히 인식하지 못 하는 사용자들도 많을 것으로 사료됨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287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31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이와 관련한 국내의 최신 관련 연구결과에 따르면 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대부분의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이용자들은 이러한 검색 결과물과 광고를 구분하지 못하고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있음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endParaRPr lang="ko-KR" altLang="en-US" sz="2400" dirty="0">
              <a:latin typeface="맑은 고딕" pitchFamily="50" charset="-127"/>
              <a:ea typeface="맑은 고딕" pitchFamily="50" charset="-127"/>
            </a:endParaRPr>
          </a:p>
          <a:p>
            <a:pPr lvl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전체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이용자의 약 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54.3%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가 지도 및 위치 정보 검색 서비스의 상당부분이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광고라는 사실을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인지하지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못함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lvl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전체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이용자의 약 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61%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가 </a:t>
            </a:r>
            <a:r>
              <a:rPr lang="ko-KR" altLang="en-US" sz="2000" dirty="0" err="1">
                <a:latin typeface="맑은 고딕" pitchFamily="50" charset="-127"/>
                <a:ea typeface="맑은 고딕" pitchFamily="50" charset="-127"/>
              </a:rPr>
              <a:t>포털의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 부동산 섹션의 매물 검색 정보 등이 광고라는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사실은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인지하지 못함</a:t>
            </a:r>
          </a:p>
          <a:p>
            <a:pPr lvl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높은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이용자 만족도는 이용자들의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검색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서비스에 대한 이용자들의 인지도가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낮아서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발생하는 결과일 수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있음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lvl="1"/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lvl="2"/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정보통신정책연구원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(2012), “</a:t>
            </a:r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통신시장 경쟁상황 평가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(2012</a:t>
            </a:r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년도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)” pp. 431~432, 2012</a:t>
            </a:r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11</a:t>
            </a:r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월</a:t>
            </a:r>
            <a:r>
              <a:rPr lang="en-US" altLang="ko-KR" sz="1200" dirty="0"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200" dirty="0" smtClean="0">
              <a:latin typeface="맑은 고딕" pitchFamily="50" charset="-127"/>
              <a:ea typeface="맑은 고딕" pitchFamily="50" charset="-127"/>
            </a:endParaRPr>
          </a:p>
          <a:p>
            <a:pPr lvl="2"/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원문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정보통신정책연구원</a:t>
            </a:r>
            <a:r>
              <a:rPr lang="en-US" altLang="ko-KR" sz="12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2012), “</a:t>
            </a:r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주요 </a:t>
            </a:r>
            <a:r>
              <a:rPr lang="ko-KR" altLang="en-US" sz="1200" dirty="0">
                <a:latin typeface="맑은 고딕" pitchFamily="50" charset="-127"/>
                <a:ea typeface="맑은 고딕" pitchFamily="50" charset="-127"/>
              </a:rPr>
              <a:t>통신서비스 이용현황 및 서비스간 대체성 인식 분석을 위한 설문조사 결과 </a:t>
            </a:r>
            <a:r>
              <a:rPr lang="ko-KR" altLang="en-US" sz="1200" dirty="0" smtClean="0">
                <a:latin typeface="맑은 고딕" pitchFamily="50" charset="-127"/>
                <a:ea typeface="맑은 고딕" pitchFamily="50" charset="-127"/>
              </a:rPr>
              <a:t>보고서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1200" dirty="0">
                <a:latin typeface="맑은 고딕" pitchFamily="50" charset="-127"/>
                <a:ea typeface="맑은 고딕" pitchFamily="50" charset="-127"/>
              </a:rPr>
              <a:t>위탁용역보고서</a:t>
            </a:r>
            <a:r>
              <a:rPr lang="en-US" altLang="ko-KR" sz="12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dirty="0">
                <a:latin typeface="맑은 고딕" pitchFamily="50" charset="-127"/>
                <a:ea typeface="맑은 고딕" pitchFamily="50" charset="-127"/>
              </a:rPr>
              <a:t>설문조사기관</a:t>
            </a:r>
            <a:r>
              <a:rPr lang="en-US" altLang="ko-KR" sz="12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dirty="0">
                <a:latin typeface="맑은 고딕" pitchFamily="50" charset="-127"/>
                <a:ea typeface="맑은 고딕" pitchFamily="50" charset="-127"/>
              </a:rPr>
              <a:t>한국갤럽조사연구소</a:t>
            </a:r>
            <a:r>
              <a:rPr lang="en-US" altLang="ko-KR" sz="1200" dirty="0">
                <a:latin typeface="맑은 고딕" pitchFamily="50" charset="-127"/>
                <a:ea typeface="맑은 고딕" pitchFamily="50" charset="-127"/>
              </a:rPr>
              <a:t>) </a:t>
            </a:r>
            <a:endParaRPr lang="en-US" altLang="ko-KR" sz="1200" dirty="0" smtClean="0">
              <a:latin typeface="맑은 고딕" pitchFamily="50" charset="-127"/>
              <a:ea typeface="맑은 고딕" pitchFamily="50" charset="-127"/>
            </a:endParaRPr>
          </a:p>
          <a:p>
            <a:pPr marL="0" indent="0" eaLnBrk="1" hangingPunct="1">
              <a:buNone/>
            </a:pP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0071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32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이전 결과도 유사함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한국광고협회 광고정보센터에서 매년 시행하는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KNP(Korea </a:t>
            </a:r>
            <a:r>
              <a:rPr lang="en-US" altLang="ko-KR" sz="2400" dirty="0" err="1" smtClean="0">
                <a:latin typeface="맑은 고딕" pitchFamily="50" charset="-127"/>
                <a:ea typeface="맑은 고딕" pitchFamily="50" charset="-127"/>
              </a:rPr>
              <a:t>Netizen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Profile)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조사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lvl="1" algn="r" eaLnBrk="1" hangingPunct="1"/>
            <a:r>
              <a:rPr lang="en-US" altLang="ko-KR" sz="2000" dirty="0">
                <a:latin typeface="맑은 고딕" pitchFamily="50" charset="-127"/>
                <a:ea typeface="맑은 고딕" pitchFamily="50" charset="-127"/>
                <a:hlinkClick r:id="rId2"/>
              </a:rPr>
              <a:t>http://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  <a:hlinkClick r:id="rId2"/>
              </a:rPr>
              <a:t>www.adic.co.kr/event/knp/survey.jsp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 광고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에 대한 인터넷 이용자의 인식 조사는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2006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년부터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2008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년까지의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 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 광고가 실제 광고라고 정확히 인식하고 있다는 사용자의 비율은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34~41.7%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정도로 그리 높지 않음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다만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40~52%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사용자는 대략 광고일 것으로 추측하고 있었다고 답함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0087691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33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 광고 자체의 존재 가치에 대해서는 인정하는 사용자의 비율이 높았으나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광고와 실제 검색 결과를 사용자가 확실히 구분할 수 있도록 해야 한다고 생각하는 사용자의 비율 역시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64~87%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로 높게 나타남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검색 광고를 통해 얻게 되는 정보가 사용자의 요구와 관련성이 있기만 한다면 소비자들은 충분히 그 가치를 인정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소비자 후생의 증대가 가능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그러나 검색 결과에 등장하는 광고가 너무 많거나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광고와 실제 검색 결과를 구분하기 힘든 상황에 대해서는  불만 존재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40238428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34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미국의 관련 연구 결과도 비슷한 결과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미국 인터넷 사용자의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60%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는 검색 결과를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리스트함에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있어 검색 엔진이 해당 사이트들로부터 금전적 대가를 받고 이를 주요 기준으로 사용한다는 사실을 전혀 모름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조사 기관이 이러한 사실을 알려 주자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사용자의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80%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가검색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엔진이 해당 사실을 명확히 공지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(disclose)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하는 것이 중요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(44%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는 매우 중요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하다고 답변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2" eaLnBrk="1" hangingPunct="1"/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"A Matter of Trust: What Users Want From Web Sites,"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http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  <a:hlinkClick r:id="rId2"/>
              </a:rPr>
              <a:t>://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consumersunion.org/wp-content/uploads/2013/05/a-matter-of-trust.pdf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(Apr. 16, 2002). </a:t>
            </a:r>
            <a:endParaRPr lang="en-US" altLang="ko-KR" sz="16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5762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35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이러한 조사에 기반하여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2002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 미국의 연방거래위원회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(Federal Trade Commission)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는 검색엔진 사업자들에게 금전적 대가를 수령하는 광고 사이트들과 그렇지 않은 자연 검색 결과를 </a:t>
            </a:r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명확하고 눈에 잘 띄도록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구분하고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공지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(“any paid ranking search results are distinguished from non-paid results with </a:t>
            </a:r>
            <a:r>
              <a:rPr lang="en-US" altLang="ko-KR" sz="2400" u="sng" dirty="0" smtClean="0">
                <a:latin typeface="맑은 고딕" pitchFamily="50" charset="-127"/>
                <a:ea typeface="맑은 고딕" pitchFamily="50" charset="-127"/>
              </a:rPr>
              <a:t>clear and conspicuous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disclosures”)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할 것을 권고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(recommend).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2" eaLnBrk="1" hangingPunct="1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FTC, "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Re 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Commercial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Alert Complaint Requesting Investigation of Various Internet Search Engine Companies for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Paid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Placement and Paid Inclusion Programs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," </a:t>
            </a:r>
            <a:r>
              <a:rPr lang="en-US" altLang="ko-KR" sz="1600" u="sng" dirty="0">
                <a:latin typeface="맑은 고딕" pitchFamily="50" charset="-127"/>
                <a:ea typeface="맑은 고딕" pitchFamily="50" charset="-127"/>
                <a:hlinkClick r:id="rId2"/>
              </a:rPr>
              <a:t>http://www.ftc.gov/os/closings/staff/commercialalertattatch.shtm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(June 27,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2002). 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강조 밑줄 추가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8635901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36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FTC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는 올해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2002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 지침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(guidance)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을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갱신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주요 검색엔진 사업자들에게 보낸 서한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(letter)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에서 최근 금전적 대가를 수령하는 검색결과를 광고인지를 식별할 수 있는지의 여부가 모호해지고 있음을 지적하고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양자를 명확히 구별할 것을 권고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(urge).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“[I]n recent years, paid search results have become less distinguishable as advertising, and the FTC is urging the industry participants to make sure the distinction is clear.”</a:t>
            </a:r>
          </a:p>
        </p:txBody>
      </p:sp>
    </p:spTree>
    <p:extLst>
      <p:ext uri="{BB962C8B-B14F-4D97-AF65-F5344CB8AC3E}">
        <p14:creationId xmlns:p14="http://schemas.microsoft.com/office/powerpoint/2010/main" xmlns="" val="38865810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37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먼저 광고와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자연검색결과를 명확하고 눈에 잘 띄도록 구별하지 않는 행위는 연방거래위원회 법 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조에 위배되는 기만행위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(deceptive practice)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일 수 있음을 환기한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“[F]ailing 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to clearly and prominently distinguish advertising from natural search results could be a deceptive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practice [in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violation of Section 5 of the FTC Act].”</a:t>
            </a: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lvl="2" eaLnBrk="1" hangingPunct="1"/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FTC, "FTC Consumer Protection Staff Updates Agency's Guidance to Search Engine Industry on the Need to Distinguish Between Advertisements and Search Results," </a:t>
            </a:r>
            <a:r>
              <a:rPr lang="en-US" altLang="ko-KR" sz="1600" u="sng" dirty="0">
                <a:latin typeface="맑은 고딕" pitchFamily="50" charset="-127"/>
                <a:ea typeface="맑은 고딕" pitchFamily="50" charset="-127"/>
                <a:hlinkClick r:id="rId2"/>
              </a:rPr>
              <a:t>http://www.ftc.gov/opa/2013/06/searchengine.shtm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 (June 25, 2013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lvl="1" eaLnBrk="1" hangingPunct="1"/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3833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38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특히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2012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 조사 결과 사용자의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약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50%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가 상단 광고가 자연 검색 결과와 다르다는 사실을 인지하지 못 한다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(nearly half of searchers did not recognize top ads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as distinct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from natural search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results)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는 사실을 지적하고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lvl="2"/>
            <a:r>
              <a:rPr lang="en-US" altLang="ko-KR" sz="1600" dirty="0" err="1">
                <a:latin typeface="맑은 고딕" pitchFamily="50" charset="-127"/>
                <a:ea typeface="맑은 고딕" pitchFamily="50" charset="-127"/>
              </a:rPr>
              <a:t>SEOBook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1600" i="1" dirty="0">
                <a:latin typeface="맑은 고딕" pitchFamily="50" charset="-127"/>
                <a:ea typeface="맑은 고딕" pitchFamily="50" charset="-127"/>
              </a:rPr>
              <a:t>Consumer Ad Awareness in Search Results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, *2, 7-8 (Apr. 15, 2012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http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  <a:hlinkClick r:id="rId2"/>
              </a:rPr>
              <a:t>://www.seobook.com/consumer-ad-awareness-search-results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lvl="2"/>
            <a:endParaRPr lang="en-US" altLang="ko-KR" sz="1600" dirty="0" smtClean="0">
              <a:latin typeface="맑은 고딕" pitchFamily="50" charset="-127"/>
              <a:ea typeface="맑은 고딕" pitchFamily="50" charset="-127"/>
            </a:endParaRPr>
          </a:p>
          <a:p>
            <a:pPr lvl="2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2005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Pew Search Engine Survey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에서도 광고와 자연검색결과가 어떻게 다른지도 모르는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(not even aware of the distinction between paid and non-paid results)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 사용자가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62%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이며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양자를 언제나 구분할 수 있다는 사용자는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18%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에 불과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또한 사용자의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45%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는 검색 결과 중 일부가 광고인지 여부를 명확히 밝히지 않는 검색엔진은 사용을 중단하겠다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(would stop using a search engine if it did not make it clear that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some results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were paid or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sponsored)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고 응답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74943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39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광고의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경우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2000" dirty="0" err="1" smtClean="0">
                <a:latin typeface="맑은 고딕" pitchFamily="50" charset="-127"/>
                <a:ea typeface="맑은 고딕" pitchFamily="50" charset="-127"/>
              </a:rPr>
              <a:t>i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배경색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음영처리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(background color/”shading”)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를 달리 하고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(ii)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문자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(text label)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로도 명시적이고 명료하게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(explicitly and unambiguously)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명확히 광고라는 사실을 해당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광고에 근접한 위치에 충분히 크고 잘 보이게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(large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and visible enough)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밝힐 것을 권고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2" eaLnBrk="1" hangingPunct="1"/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FTC,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"</a:t>
            </a:r>
            <a:r>
              <a:rPr lang="en-US" altLang="ko-KR" sz="1600" u="sng" dirty="0">
                <a:latin typeface="맑은 고딕" pitchFamily="50" charset="-127"/>
                <a:ea typeface="맑은 고딕" pitchFamily="50" charset="-127"/>
                <a:hlinkClick r:id="rId2"/>
              </a:rPr>
              <a:t> Sample Letter to General Purpose Search Engines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," </a:t>
            </a:r>
            <a:r>
              <a:rPr lang="en-US" altLang="ko-KR" sz="1600" u="sng" dirty="0">
                <a:latin typeface="맑은 고딕" pitchFamily="50" charset="-127"/>
                <a:ea typeface="맑은 고딕" pitchFamily="50" charset="-127"/>
                <a:hlinkClick r:id="rId3"/>
              </a:rPr>
              <a:t>http://</a:t>
            </a:r>
            <a:r>
              <a:rPr lang="en-US" altLang="ko-KR" sz="1600" u="sng" dirty="0" smtClean="0">
                <a:latin typeface="맑은 고딕" pitchFamily="50" charset="-127"/>
                <a:ea typeface="맑은 고딕" pitchFamily="50" charset="-127"/>
                <a:hlinkClick r:id="rId3"/>
              </a:rPr>
              <a:t>www.ftc.gov/os/2013/06/130625searchenginegeneralletter.pdf 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(June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24, 2013).</a:t>
            </a:r>
          </a:p>
        </p:txBody>
      </p:sp>
    </p:spTree>
    <p:extLst>
      <p:ext uri="{BB962C8B-B14F-4D97-AF65-F5344CB8AC3E}">
        <p14:creationId xmlns:p14="http://schemas.microsoft.com/office/powerpoint/2010/main" xmlns="" val="2220231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4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**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국내 검색 서비스 점유율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05453263"/>
              </p:ext>
            </p:extLst>
          </p:nvPr>
        </p:nvGraphicFramePr>
        <p:xfrm>
          <a:off x="1475656" y="1628801"/>
          <a:ext cx="5544616" cy="3384374"/>
        </p:xfrm>
        <a:graphic>
          <a:graphicData uri="http://schemas.openxmlformats.org/drawingml/2006/table">
            <a:tbl>
              <a:tblPr firstRow="1" firstCol="1" bandRow="1"/>
              <a:tblGrid>
                <a:gridCol w="2376264"/>
                <a:gridCol w="3168352"/>
              </a:tblGrid>
              <a:tr h="530432"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　</a:t>
                      </a:r>
                      <a:r>
                        <a:rPr lang="ko-KR" altLang="en-US" sz="2000" kern="100" dirty="0" smtClean="0"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사업자</a:t>
                      </a:r>
                      <a:endParaRPr lang="ko-KR" sz="2000" kern="100" dirty="0">
                        <a:effectLst/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2000" kern="100" dirty="0" smtClean="0"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검색 점유율</a:t>
                      </a:r>
                      <a:endParaRPr lang="ko-KR" sz="2000" kern="100" dirty="0">
                        <a:effectLst/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059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2000" b="0" i="0" u="none" strike="noStrike" kern="1200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네이버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78.37%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11059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다음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14.77%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3700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2000" b="0" i="0" u="none" strike="noStrike" kern="1200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구글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4.04%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4062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2000" b="0" i="0" u="none" strike="noStrike" kern="1200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네이트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1.13%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4062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기타</a:t>
                      </a:r>
                      <a:endParaRPr lang="en-US" altLang="ko-KR" sz="2000" b="0" i="0" u="none" strike="noStrike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b="0" i="0" u="none" strike="noStrike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1.52%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81607" y="5229200"/>
            <a:ext cx="8229600" cy="62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±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9000" indent="-439738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 2" pitchFamily="18" charset="2"/>
              <a:buChar char="®"/>
              <a:defRPr kumimoji="1"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93813" indent="-403225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®"/>
              <a:defRPr kumimoji="1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1163" indent="-385763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 2" pitchFamily="18" charset="2"/>
              <a:buChar char="®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70100" indent="-387350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®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27300" indent="-387350" algn="l" rtl="0" fontAlgn="base" latinLnBrk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®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4500" indent="-387350" algn="l" rtl="0" fontAlgn="base" latinLnBrk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®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41700" indent="-387350" algn="l" rtl="0" fontAlgn="base" latinLnBrk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®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98900" indent="-387350" algn="l" rtl="0" fontAlgn="base" latinLnBrk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®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46138" lvl="2" indent="0" algn="r" eaLnBrk="1" hangingPunct="1">
              <a:buNone/>
            </a:pPr>
            <a:r>
              <a:rPr lang="ko-KR" altLang="en-US" sz="1600" kern="0" dirty="0" smtClean="0">
                <a:latin typeface="맑은 고딕" pitchFamily="50" charset="-127"/>
                <a:ea typeface="맑은 고딕" pitchFamily="50" charset="-127"/>
              </a:rPr>
              <a:t>출처</a:t>
            </a:r>
            <a:r>
              <a:rPr lang="en-US" altLang="ko-KR" sz="1600" kern="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600" kern="0" dirty="0" smtClean="0">
                <a:latin typeface="맑은 고딕" pitchFamily="50" charset="-127"/>
                <a:ea typeface="맑은 고딕" pitchFamily="50" charset="-127"/>
              </a:rPr>
              <a:t>인터넷 </a:t>
            </a:r>
            <a:r>
              <a:rPr lang="ko-KR" altLang="en-US" sz="1600" kern="0" dirty="0" err="1" smtClean="0">
                <a:latin typeface="맑은 고딕" pitchFamily="50" charset="-127"/>
                <a:ea typeface="맑은 고딕" pitchFamily="50" charset="-127"/>
              </a:rPr>
              <a:t>트랜드</a:t>
            </a:r>
            <a:r>
              <a:rPr lang="ko-KR" altLang="en-US" sz="1600" kern="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kern="0" dirty="0" smtClean="0">
                <a:latin typeface="맑은 고딕" pitchFamily="50" charset="-127"/>
                <a:ea typeface="맑은 고딕" pitchFamily="50" charset="-127"/>
              </a:rPr>
              <a:t>(2013</a:t>
            </a:r>
            <a:r>
              <a:rPr lang="ko-KR" altLang="en-US" sz="1600" kern="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600" kern="0" dirty="0" smtClean="0"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1600" kern="0" dirty="0" smtClean="0"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ko-KR" altLang="en-US" sz="1600" kern="0" dirty="0" err="1" smtClean="0">
                <a:latin typeface="맑은 고딕" pitchFamily="50" charset="-127"/>
                <a:ea typeface="맑은 고딕" pitchFamily="50" charset="-127"/>
              </a:rPr>
              <a:t>트래픽</a:t>
            </a:r>
            <a:r>
              <a:rPr lang="ko-KR" altLang="en-US" sz="1600" kern="0" dirty="0" smtClean="0">
                <a:latin typeface="맑은 고딕" pitchFamily="50" charset="-127"/>
                <a:ea typeface="맑은 고딕" pitchFamily="50" charset="-127"/>
              </a:rPr>
              <a:t> 기준</a:t>
            </a:r>
            <a:r>
              <a:rPr lang="en-US" altLang="ko-KR" sz="1600" kern="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846138" lvl="2" indent="0" algn="r" eaLnBrk="1" hangingPunct="1">
              <a:buNone/>
            </a:pPr>
            <a:r>
              <a:rPr lang="en-US" altLang="ko-KR" sz="1600" u="sng" dirty="0" smtClean="0">
                <a:latin typeface="맑은 고딕" pitchFamily="50" charset="-127"/>
                <a:ea typeface="맑은 고딕" pitchFamily="50" charset="-127"/>
                <a:hlinkClick r:id="rId2"/>
              </a:rPr>
              <a:t>http</a:t>
            </a:r>
            <a:r>
              <a:rPr lang="en-US" altLang="ko-KR" sz="1600" u="sng" dirty="0">
                <a:latin typeface="맑은 고딕" pitchFamily="50" charset="-127"/>
                <a:ea typeface="맑은 고딕" pitchFamily="50" charset="-127"/>
                <a:hlinkClick r:id="rId2"/>
              </a:rPr>
              <a:t>://</a:t>
            </a:r>
            <a:r>
              <a:rPr lang="en-US" altLang="ko-KR" sz="1600" u="sng" dirty="0" smtClean="0">
                <a:latin typeface="맑은 고딕" pitchFamily="50" charset="-127"/>
                <a:ea typeface="맑은 고딕" pitchFamily="50" charset="-127"/>
                <a:hlinkClick r:id="rId2"/>
              </a:rPr>
              <a:t>www.internettrend.co.kr/trendForward.tsp</a:t>
            </a:r>
            <a:endParaRPr lang="ko-KR" altLang="ko-KR" sz="1600" dirty="0"/>
          </a:p>
          <a:p>
            <a:pPr marL="846138" lvl="2" indent="0" algn="r" eaLnBrk="1" hangingPunct="1">
              <a:buNone/>
            </a:pPr>
            <a:endParaRPr lang="en-US" altLang="ko-KR" sz="1600" kern="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4902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40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개 검색엔진 사업자에 대한 예시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부록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1).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2013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9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서초동 꽃집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으로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다음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검색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미국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유럽과 달리 우리나라에서는 검색 점유율이 매우 낮으므로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“flower shops </a:t>
            </a:r>
            <a:r>
              <a:rPr lang="en-US" altLang="ko-KR" sz="2400" dirty="0" err="1" smtClean="0">
                <a:latin typeface="맑은 고딕" pitchFamily="50" charset="-127"/>
                <a:ea typeface="맑은 고딕" pitchFamily="50" charset="-127"/>
              </a:rPr>
              <a:t>boston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으로 추가 검색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해상도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1920*1080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픽셀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32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인치 모니터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주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(disclaimer):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단 한 개의 검색 결과를 일반화시킬 수는 없으며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일반적인 결과는 체계적이며 엄밀한 조사에 기반해야 얻을 수 있음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이하 내용은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광고는 광고라고 명확히 표기해야 한다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는 본 발표의 핵심 포인트를 예시하기 위한 것임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6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3365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41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**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9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개 화면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1: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모두 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파워링크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는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키워드 광고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.)</a:t>
            </a:r>
          </a:p>
          <a:p>
            <a:pPr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2: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인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로컬 링크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1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키워드 광고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그 아래는 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무료 등록이 가능한 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지도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(7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개 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2000" u="sng" dirty="0" err="1" smtClean="0">
                <a:latin typeface="맑은 고딕" pitchFamily="50" charset="-127"/>
                <a:ea typeface="맑은 고딕" pitchFamily="50" charset="-127"/>
              </a:rPr>
              <a:t>더보기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)” “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사이트 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(5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개 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2000" u="sng" dirty="0" err="1" smtClean="0">
                <a:latin typeface="맑은 고딕" pitchFamily="50" charset="-127"/>
                <a:ea typeface="맑은 고딕" pitchFamily="50" charset="-127"/>
              </a:rPr>
              <a:t>더보기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).”</a:t>
            </a:r>
          </a:p>
          <a:p>
            <a:pPr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3: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블로그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(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블로그들이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먼저 보여짐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).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4: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지식</a:t>
            </a:r>
            <a:r>
              <a:rPr lang="en-US" altLang="ko-KR" sz="2000" dirty="0" err="1" smtClean="0">
                <a:latin typeface="맑은 고딕" pitchFamily="50" charset="-127"/>
                <a:ea typeface="맑은 고딕" pitchFamily="50" charset="-127"/>
              </a:rPr>
              <a:t>iN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이미지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”.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5: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웹문서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”.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6: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뉴스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7: “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비즈사이트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(5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더보기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;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키워드 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), 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8: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지식 쇼핑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(5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더보기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; 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책 본문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카페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카페 먼저 보여짐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).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9: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동영상 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블로그와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카페의 동영상만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?)</a:t>
            </a:r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endParaRPr lang="en-US" altLang="ko-KR" sz="18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5385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42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175" y="836712"/>
            <a:ext cx="7359650" cy="542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lvl="0">
              <a:defRPr/>
            </a:pPr>
            <a:r>
              <a:rPr lang="en-US" altLang="ko-KR" sz="3200" dirty="0" smtClean="0">
                <a:solidFill>
                  <a:srgbClr val="7882AA"/>
                </a:solidFill>
              </a:rPr>
              <a:t>“</a:t>
            </a:r>
            <a:r>
              <a:rPr lang="ko-KR" altLang="en-US" sz="3200" dirty="0" smtClean="0">
                <a:solidFill>
                  <a:srgbClr val="7882AA"/>
                </a:solidFill>
              </a:rPr>
              <a:t>서초동 꽃집</a:t>
            </a:r>
            <a:r>
              <a:rPr lang="en-US" altLang="ko-KR" sz="3200" dirty="0" smtClean="0">
                <a:solidFill>
                  <a:srgbClr val="7882AA"/>
                </a:solidFill>
              </a:rPr>
              <a:t>”</a:t>
            </a:r>
            <a:r>
              <a:rPr lang="ko-KR" altLang="en-US" sz="3200" dirty="0" smtClean="0">
                <a:solidFill>
                  <a:srgbClr val="7882AA"/>
                </a:solidFill>
              </a:rPr>
              <a:t>검색결과 </a:t>
            </a:r>
            <a:r>
              <a:rPr lang="en-US" altLang="ko-KR" sz="3200" dirty="0" smtClean="0">
                <a:solidFill>
                  <a:srgbClr val="7882AA"/>
                </a:solidFill>
              </a:rPr>
              <a:t>: </a:t>
            </a:r>
            <a:r>
              <a:rPr lang="ko-KR" altLang="en-US" sz="3200" dirty="0" err="1" smtClean="0">
                <a:solidFill>
                  <a:srgbClr val="7882AA"/>
                </a:solidFill>
              </a:rPr>
              <a:t>네이버</a:t>
            </a:r>
            <a:r>
              <a:rPr lang="ko-KR" altLang="en-US" sz="3200" dirty="0" smtClean="0">
                <a:solidFill>
                  <a:srgbClr val="7882AA"/>
                </a:solidFill>
              </a:rPr>
              <a:t/>
            </a:r>
            <a:br>
              <a:rPr lang="ko-KR" altLang="en-US" sz="3200" dirty="0" smtClean="0">
                <a:solidFill>
                  <a:srgbClr val="7882AA"/>
                </a:solidFill>
              </a:rPr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045047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43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**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다음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9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개 화면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1: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모두 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프리미엄 링크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”(10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더보기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), “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스페셜링크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(1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), “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와이드링크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”(5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모두 키워드 광고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.)</a:t>
            </a:r>
          </a:p>
          <a:p>
            <a:pPr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2: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장소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는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네이버와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달리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유료로 등록하는 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임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(5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더보기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3: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블로그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(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블로그들이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먼저 보여짐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), 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카페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”(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다음 카페만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?).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4: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웹문서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”.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5: 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뉴스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“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트위터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”. 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사이트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” (</a:t>
            </a:r>
            <a:r>
              <a:rPr lang="en-US" altLang="ko-KR" sz="2000" u="sng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2000" u="sng" dirty="0">
                <a:latin typeface="맑은 고딕" pitchFamily="50" charset="-127"/>
                <a:ea typeface="맑은 고딕" pitchFamily="50" charset="-127"/>
              </a:rPr>
              <a:t>개 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2000" u="sng" dirty="0" err="1" smtClean="0">
                <a:latin typeface="맑은 고딕" pitchFamily="50" charset="-127"/>
                <a:ea typeface="맑은 고딕" pitchFamily="50" charset="-127"/>
              </a:rPr>
              <a:t>더보기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; 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무료 등록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), 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게시판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(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다음 먼저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).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7: 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지식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8: 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이미지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“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쇼핑하우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(5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더보기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; </a:t>
            </a:r>
            <a:r>
              <a:rPr lang="ko-KR" altLang="en-US" sz="2000" u="sng" dirty="0" err="1" smtClean="0">
                <a:latin typeface="맑은 고딕" pitchFamily="50" charset="-127"/>
                <a:ea typeface="맑은 고딕" pitchFamily="50" charset="-127"/>
              </a:rPr>
              <a:t>오픈마켓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 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9: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동영상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2000" dirty="0" err="1" smtClean="0">
                <a:latin typeface="맑은 고딕" pitchFamily="50" charset="-127"/>
                <a:ea typeface="맑은 고딕" pitchFamily="50" charset="-127"/>
              </a:rPr>
              <a:t>tv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팟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및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블로그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책 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블로그와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카페의 동영상만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?)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endParaRPr lang="en-US" altLang="ko-KR" sz="18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11978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44</a:t>
            </a:fld>
            <a:endParaRPr lang="en-US" altLang="ko-K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225" y="908721"/>
            <a:ext cx="7321550" cy="569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lvl="0">
              <a:defRPr/>
            </a:pPr>
            <a:r>
              <a:rPr lang="en-US" altLang="ko-KR" sz="3200" dirty="0" smtClean="0">
                <a:solidFill>
                  <a:srgbClr val="7882AA"/>
                </a:solidFill>
              </a:rPr>
              <a:t>“</a:t>
            </a:r>
            <a:r>
              <a:rPr lang="ko-KR" altLang="en-US" sz="3200" dirty="0" smtClean="0">
                <a:solidFill>
                  <a:srgbClr val="7882AA"/>
                </a:solidFill>
              </a:rPr>
              <a:t>서초동 꽃집</a:t>
            </a:r>
            <a:r>
              <a:rPr lang="en-US" altLang="ko-KR" sz="3200" dirty="0" smtClean="0">
                <a:solidFill>
                  <a:srgbClr val="7882AA"/>
                </a:solidFill>
              </a:rPr>
              <a:t>”</a:t>
            </a:r>
            <a:r>
              <a:rPr lang="ko-KR" altLang="en-US" sz="3200" dirty="0" smtClean="0">
                <a:solidFill>
                  <a:srgbClr val="7882AA"/>
                </a:solidFill>
              </a:rPr>
              <a:t>검색결과 </a:t>
            </a:r>
            <a:r>
              <a:rPr lang="en-US" altLang="ko-KR" sz="3200" dirty="0" smtClean="0">
                <a:solidFill>
                  <a:srgbClr val="7882AA"/>
                </a:solidFill>
              </a:rPr>
              <a:t>: </a:t>
            </a:r>
            <a:r>
              <a:rPr lang="ko-KR" altLang="en-US" sz="3200" dirty="0" smtClean="0">
                <a:solidFill>
                  <a:srgbClr val="7882AA"/>
                </a:solidFill>
              </a:rPr>
              <a:t>다음</a:t>
            </a:r>
            <a:br>
              <a:rPr lang="ko-KR" altLang="en-US" sz="3200" dirty="0" smtClean="0">
                <a:solidFill>
                  <a:srgbClr val="7882AA"/>
                </a:solidFill>
              </a:rPr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4167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45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**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구글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한국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):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개 화면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1: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블로그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다음과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혼재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지도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아마도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구글의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자체 검색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?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사용자의 추가 무료 등록 가능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2: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웹문서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(“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웹에서 수집된 정보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임을 명기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3: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동영상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(YouTube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가 먼저 보여짐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), 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4: “Q&amp;A”, 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이미지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5: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관련 광고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” (3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개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; </a:t>
            </a:r>
            <a:r>
              <a:rPr lang="ko-KR" altLang="en-US" sz="2000" u="sng" dirty="0" smtClean="0">
                <a:latin typeface="맑은 고딕" pitchFamily="50" charset="-127"/>
                <a:ea typeface="맑은 고딕" pitchFamily="50" charset="-127"/>
              </a:rPr>
              <a:t>키워드 광고</a:t>
            </a:r>
            <a:r>
              <a:rPr lang="en-US" altLang="ko-KR" sz="2000" u="sng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구글은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광고가 검색 화면 중 제일 마지막 하단에 등장하나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이는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구글의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국내 검색 점유율이 매우 낮은 사실과 관련이 있을 것으로 생각됨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1946098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46</a:t>
            </a:fld>
            <a:endParaRPr lang="en-US" altLang="ko-KR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7275" y="836713"/>
            <a:ext cx="7029450" cy="574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lvl="0">
              <a:defRPr/>
            </a:pPr>
            <a:r>
              <a:rPr lang="en-US" altLang="ko-KR" sz="3200" dirty="0" smtClean="0">
                <a:solidFill>
                  <a:srgbClr val="7882AA"/>
                </a:solidFill>
              </a:rPr>
              <a:t>“</a:t>
            </a:r>
            <a:r>
              <a:rPr lang="ko-KR" altLang="en-US" sz="3200" dirty="0" smtClean="0">
                <a:solidFill>
                  <a:srgbClr val="7882AA"/>
                </a:solidFill>
              </a:rPr>
              <a:t>서초동 꽃집</a:t>
            </a:r>
            <a:r>
              <a:rPr lang="en-US" altLang="ko-KR" sz="3200" dirty="0" smtClean="0">
                <a:solidFill>
                  <a:srgbClr val="7882AA"/>
                </a:solidFill>
              </a:rPr>
              <a:t>”</a:t>
            </a:r>
            <a:r>
              <a:rPr lang="ko-KR" altLang="en-US" sz="3200" dirty="0" smtClean="0">
                <a:solidFill>
                  <a:srgbClr val="7882AA"/>
                </a:solidFill>
              </a:rPr>
              <a:t>검색결과 </a:t>
            </a:r>
            <a:r>
              <a:rPr lang="en-US" altLang="ko-KR" sz="3200" dirty="0" smtClean="0">
                <a:solidFill>
                  <a:srgbClr val="7882AA"/>
                </a:solidFill>
              </a:rPr>
              <a:t>: </a:t>
            </a:r>
            <a:r>
              <a:rPr lang="ko-KR" altLang="en-US" sz="3200" dirty="0" err="1" smtClean="0">
                <a:solidFill>
                  <a:srgbClr val="7882AA"/>
                </a:solidFill>
              </a:rPr>
              <a:t>구글</a:t>
            </a:r>
            <a:r>
              <a:rPr lang="ko-KR" altLang="en-US" sz="3200" dirty="0" smtClean="0">
                <a:solidFill>
                  <a:srgbClr val="7882AA"/>
                </a:solidFill>
              </a:rPr>
              <a:t/>
            </a:r>
            <a:br>
              <a:rPr lang="ko-KR" altLang="en-US" sz="3200" dirty="0" smtClean="0">
                <a:solidFill>
                  <a:srgbClr val="7882AA"/>
                </a:solidFill>
              </a:rPr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6306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47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**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구글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미국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):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개 화면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보다 객관적 비교를 위해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“flower shops </a:t>
            </a:r>
            <a:r>
              <a:rPr lang="en-US" altLang="ko-KR" sz="2000" dirty="0" err="1" smtClean="0">
                <a:latin typeface="맑은 고딕" pitchFamily="50" charset="-127"/>
                <a:ea typeface="맑은 고딕" pitchFamily="50" charset="-127"/>
              </a:rPr>
              <a:t>boston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을 검색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 (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컴퓨터의 </a:t>
            </a:r>
            <a:r>
              <a:rPr lang="en-US" altLang="ko-KR" sz="2000" dirty="0" err="1" smtClean="0">
                <a:latin typeface="맑은 고딕" pitchFamily="50" charset="-127"/>
                <a:ea typeface="맑은 고딕" pitchFamily="50" charset="-127"/>
              </a:rPr>
              <a:t>ip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주소를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미국으로 변경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.) 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1: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상단에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관련 광고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우측에는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지도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와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밑으로 내리면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 추가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다음과의 큰 차이점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: 1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면에 경쟁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특화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(specialized)”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검색 엔진인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Yelp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의 검색 결과가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 같이 보여짐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2: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지도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와 연계된 검색 결과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 7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개 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아마도 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Google Places?)</a:t>
            </a:r>
          </a:p>
          <a:p>
            <a:pPr lvl="1" eaLnBrk="1" hangingPunct="1"/>
            <a:endParaRPr lang="en-US" altLang="ko-KR" sz="18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화면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3: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자연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검색 결과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” 3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 </a:t>
            </a:r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40276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48</a:t>
            </a:fld>
            <a:endParaRPr lang="en-US" altLang="ko-KR"/>
          </a:p>
        </p:txBody>
      </p:sp>
      <p:pic>
        <p:nvPicPr>
          <p:cNvPr id="5" name="그림 4" descr="fsb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827884"/>
            <a:ext cx="7308304" cy="5841476"/>
          </a:xfrm>
          <a:prstGeom prst="rect">
            <a:avLst/>
          </a:prstGeom>
        </p:spPr>
      </p:pic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lvl="0">
              <a:defRPr/>
            </a:pPr>
            <a:r>
              <a:rPr lang="en-US" altLang="ko-KR" sz="3200" dirty="0" smtClean="0">
                <a:solidFill>
                  <a:srgbClr val="7882AA"/>
                </a:solidFill>
              </a:rPr>
              <a:t>“Flower Shops Boston”</a:t>
            </a:r>
            <a:r>
              <a:rPr lang="ko-KR" altLang="en-US" sz="3200" dirty="0" smtClean="0">
                <a:solidFill>
                  <a:srgbClr val="7882AA"/>
                </a:solidFill>
              </a:rPr>
              <a:t>검색결과 </a:t>
            </a:r>
            <a:r>
              <a:rPr lang="en-US" altLang="ko-KR" sz="3200" dirty="0" smtClean="0">
                <a:solidFill>
                  <a:srgbClr val="7882AA"/>
                </a:solidFill>
              </a:rPr>
              <a:t>: </a:t>
            </a:r>
            <a:r>
              <a:rPr lang="ko-KR" altLang="en-US" sz="3200" dirty="0" err="1" smtClean="0">
                <a:solidFill>
                  <a:srgbClr val="7882AA"/>
                </a:solidFill>
              </a:rPr>
              <a:t>구글</a:t>
            </a:r>
            <a:r>
              <a:rPr lang="ko-KR" altLang="en-US" sz="3200" dirty="0" smtClean="0">
                <a:solidFill>
                  <a:srgbClr val="7882AA"/>
                </a:solidFill>
              </a:rPr>
              <a:t/>
            </a:r>
            <a:br>
              <a:rPr lang="ko-KR" altLang="en-US" sz="3200" dirty="0" smtClean="0">
                <a:solidFill>
                  <a:srgbClr val="7882AA"/>
                </a:solidFill>
              </a:rPr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111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49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개 검색엔진 사업자 모두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표기는 매우 작은 글씨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더구나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다음은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“AD”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라고 영어로 기재되어 있는 매우 작은 아이콘으로 광고임을 나타내며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마우스 커서를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“AD”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아이콘으로 가져 가면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아래 검색결과는 광고입니다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라는 설명이 나타나긴 하나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미국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FTC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가 권고한 기준에는 크게 미흡함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이에 더해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Google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은 화면 상단의 광고의 배경색이 다르나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다음은 이러한 구별이 없음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.)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06066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5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머리말</a:t>
            </a:r>
            <a:endParaRPr lang="ko-KR" altLang="en-US" sz="3200" dirty="0" smtClean="0"/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전세계적으로는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구글이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압도적인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위임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구글이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위가 아닌 국가는 몇 개 없으며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특히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토종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 엔진이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위인 국가는 우리나라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러시아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중국 밖에 없음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다음 페이지 참조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데이터는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2009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 경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출처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Prof. Ben Edelman, Harvard Business School.)</a:t>
            </a:r>
          </a:p>
          <a:p>
            <a:pPr lvl="1" algn="r" eaLnBrk="1" hangingPunct="1"/>
            <a:r>
              <a:rPr lang="en-US" altLang="ko-KR" sz="2000" dirty="0">
                <a:latin typeface="맑은 고딕" pitchFamily="50" charset="-127"/>
                <a:ea typeface="맑은 고딕" pitchFamily="50" charset="-127"/>
                <a:hlinkClick r:id="rId2"/>
              </a:rPr>
              <a:t>http://www.benedelman.org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  <a:hlinkClick r:id="rId2"/>
              </a:rPr>
              <a:t>/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033076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50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따라서 미국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FTC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가 미국의 검색엔진 사업자에게 권고하는 것처럼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국내 검색엔진 사업자들에게도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 링크와 자연 검색 결과를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다른 배경색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음영처리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박스처리 등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명확한 구술 설명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을 통해 뚜렷이 구분하도록 하는 정책이 필요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(**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나아가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임을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명확하고 눈에 확실히 띄게끔 공지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”(clear and conspicuous disclosure)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하는 책임은 검색엔진 뿐 아니라 모든 온라인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모바일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광고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파워블로거에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대한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협찬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등 형태 불문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에 적용해야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.)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1" algn="r" eaLnBrk="1" hangingPunct="1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“FTC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Staff Revises Online Advertising Disclosure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Guidelines” </a:t>
            </a:r>
            <a:r>
              <a:rPr lang="ko-KR" altLang="ko-KR" sz="1600" u="sng" dirty="0">
                <a:latin typeface="맑은 고딕" pitchFamily="50" charset="-127"/>
                <a:ea typeface="맑은 고딕" pitchFamily="50" charset="-127"/>
                <a:hlinkClick r:id="rId2"/>
              </a:rPr>
              <a:t>http://ftc.gov/opa/2013/03/dotcom.shtm</a:t>
            </a:r>
            <a:r>
              <a:rPr lang="ko-KR" altLang="ko-KR" sz="16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(March 12, 2013)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4589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51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또한 자연 검색 결과의 경우 검색 엔진 자체의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연관성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기준으로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광고의 경우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금전적 대가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주 기준으로 한다는 사실도 명백히 공지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만약 이러한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명백한 공지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정책에 더해 추가적인 규제를 가하고자 한다면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화면을 좌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우로 반씩 분리하여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왼쪽은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자연검색결과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를 오른쪽은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금전적 대가에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기초한 검색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결과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즉 광고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를 나열하는 방식을 고려할 수 있음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. (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지도의 경우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광고이면 오른쪽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그렇지 않으면 왼쪽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.)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5610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52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디스플레이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크기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스마트폰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태블릿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에 따라 화면의 상단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½(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최소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에는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자연 검색 결과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를 하단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½(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최대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에는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를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게재할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수 있도록 하거나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홀수 페이지에는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자연검색결과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를 짝수 페이지에는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를 싣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는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가능성 등 유연성을 허용하면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일률적 규제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에 따른 문제점 회피 가능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페이지 당 자연검색결과와 광고의 비중은 추가 논의를 통해 결정 가능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444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53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비교하면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종이 신문의 경우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면 하단 약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1/3(+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상단 양측 모서리의 조그마한 공간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에 광고가 실리지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상단 또는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면 전체가 광고인 경우는 매우 드묾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종이 신문의 경우 규제의 결과가 아닌 사업자의 자율적 결정인 것으로 이해하나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종이 신문의 경우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면에 실리는 내용이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기사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인지가 비교적 명확히 구분 가능한 반면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 엔진의 경우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자연 검색 결과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인지가 제대로 구분되지 않아 초래되는 인터넷 사용자들의 혼동을 감안하면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고려할 수 있는 정책임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39934508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54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추후 사용자 실태 조사를 통해 사용자 대다수가 특정  링크가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인지 여부를 명확히 구분하게 되면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폐지 가능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“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여부를 사용자들이 명확히 인식한다면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시장에서의 경쟁에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의해 광고와 자연 검색 결과의 최적 비율이 결정될 것임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광고가 소비자의 불편을 초래하는 부작용이 큼에도 불구하고 시장 지배적 검색엔진이 광고를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강요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한다면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경쟁 검색엔진이 광고의 비중과 위치를 소비자가 더 선호하는 방향으로 조정하여 점유율을 높일 수 있음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xmlns="" val="29139685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55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자연검색결과의 명확한 구분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하지만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여부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에 대해 검색엔진 사업자들이 충분한 정보를 제공하지 않아 사용자들의 혼동이 초래되는 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한시적으로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광고의 비율 및 위치 규제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고려할 것을 주창함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5580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56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포털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 사업자에게 제기되는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번째 주요 비판은 자사 생성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블로그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카페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지식</a:t>
            </a:r>
            <a:r>
              <a:rPr lang="en-US" altLang="ko-KR" sz="2400" dirty="0" err="1" smtClean="0">
                <a:latin typeface="맑은 고딕" pitchFamily="50" charset="-127"/>
                <a:ea typeface="맑은 고딕" pitchFamily="50" charset="-127"/>
              </a:rPr>
              <a:t>iN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포함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외부 생성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콘텐츠보다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우대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한다는 것임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 문제는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Google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에 대한 미국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FTC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장기간 조사에서도 핵심적 사항 중 하나였음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논의가 때로는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 중립성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(search neutrality)”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제목 하에 진행되나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검색엔진이 판단하는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연관성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을 기준으로 하여 랭킹을 매겨 검색 결과를 보여 주는 성격 상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편의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(bias)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는 내재해 있음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56712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57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예를 들어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아무런 내용도 없으면서 관련단어와 광고만 나열하는 사이트를 다른 사이트보다 랭킹을 크게 낮추는 것은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 중립성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옹호자도 찬성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사용자가 원하는 대답을 가장 단시간에 효과적으로 배열하기 위해 검색엔진은 끊임없이 검색 알고리즘을 수정하는데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 과정에서 검색엔진 사업자의 주관적   판단이 개입될 수 밖에 없음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대신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핵심 이슈는 검색서비스 제공사업자가 </a:t>
            </a:r>
            <a:r>
              <a:rPr lang="en-US" altLang="ko-KR" sz="2400" u="sng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자사 생성</a:t>
            </a:r>
            <a:r>
              <a:rPr lang="en-US" altLang="ko-KR" sz="2400" u="sng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u="sng" dirty="0" err="1" smtClean="0">
                <a:latin typeface="맑은 고딕" pitchFamily="50" charset="-127"/>
                <a:ea typeface="맑은 고딕" pitchFamily="50" charset="-127"/>
              </a:rPr>
              <a:t>콘텐츠를</a:t>
            </a:r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u="sng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우대</a:t>
            </a:r>
            <a:r>
              <a:rPr lang="en-US" altLang="ko-KR" sz="2400" u="sng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하는 것을 </a:t>
            </a:r>
            <a:r>
              <a:rPr lang="ko-KR" altLang="en-US" sz="2400" u="sng" dirty="0" err="1" smtClean="0">
                <a:latin typeface="맑은 고딕" pitchFamily="50" charset="-127"/>
                <a:ea typeface="맑은 고딕" pitchFamily="50" charset="-127"/>
              </a:rPr>
              <a:t>규제할지의</a:t>
            </a:r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 여부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marL="0" indent="0" eaLnBrk="1" hangingPunct="1">
              <a:buNone/>
            </a:pP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99868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58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년여 간에 걸친 심도 깊은 조사 후 미국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FTC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는 구글이 검색 알고리즘을 수정하여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콘텐츠를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검색 페이지의 상위에 위치시키는 행위가 비록 경쟁 사업자에게는 피해를 줄지 모르나 인터넷 사용자가 검색에서 원하는 답을 보다 효과적으로 보여 주는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친경쟁적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효과가 더 크다고 판단하여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문제시 삼지 않기로 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2" eaLnBrk="1" hangingPunct="1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FTC “Google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Agrees to Change Its Business Practices to Resolve FTC Competition Concerns In the Markets for Devices Like Smart Phones, Games and Tablets, and in Online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Search” Jan. 3, 2013</a:t>
            </a:r>
          </a:p>
          <a:p>
            <a:pPr lvl="2" eaLnBrk="1" hangingPunct="1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http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  <a:hlinkClick r:id="rId2"/>
              </a:rPr>
              <a:t>://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www.ftc.gov/opa/2013/01/google.shtm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FTC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논리를 보여 주는 대표적 예는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날씨 검색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marL="0" indent="0" eaLnBrk="1" hangingPunct="1">
              <a:buNone/>
            </a:pP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053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59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알고리즘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변경 전에는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weather.com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등 날씨 전문 사이트를 열거하였음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변경 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해당 도시의 현재 날씨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7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일 예보 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검색자가 원하는 정보를 요약하여 바로 보여 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그 결과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  <a:hlinkClick r:id="rId2"/>
              </a:rPr>
              <a:t>www.weather.com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  <a:hlinkClick r:id="rId3"/>
              </a:rPr>
              <a:t>www.theweathernetwork.com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과 같은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경쟁 사이트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로의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트래픽이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줄어 들어 해당 사업자들이 피해를 입기는 하나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검색자가 원하는 정보를 효과적으로 보여 주는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혁신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(innovation)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결과이므로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경쟁법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위반이 아니라고 판단함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3791128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69776"/>
            <a:ext cx="8763000" cy="1143000"/>
          </a:xfrm>
        </p:spPr>
        <p:txBody>
          <a:bodyPr/>
          <a:lstStyle/>
          <a:p>
            <a:r>
              <a:rPr kumimoji="1" lang="en-US" altLang="ko-KR" sz="3200" kern="0" spc="0" dirty="0" smtClean="0">
                <a:solidFill>
                  <a:srgbClr val="7882AA"/>
                </a:solidFill>
                <a:latin typeface="맑은 고딕" pitchFamily="50" charset="-127"/>
                <a:ea typeface="맑은 고딕" pitchFamily="50" charset="-127"/>
                <a:cs typeface="Arial"/>
              </a:rPr>
              <a:t>Google Search Market Share</a:t>
            </a:r>
            <a:endParaRPr kumimoji="1" lang="en-US" altLang="en-US" sz="3200" dirty="0">
              <a:solidFill>
                <a:schemeClr val="bg2">
                  <a:lumMod val="60000"/>
                  <a:lumOff val="4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-304800" y="762000"/>
          <a:ext cx="92964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6293693"/>
            <a:ext cx="1205279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 bwMode="auto">
          <a:xfrm>
            <a:off x="1447800" y="6475927"/>
            <a:ext cx="3733800" cy="94531"/>
          </a:xfrm>
          <a:prstGeom prst="rect">
            <a:avLst/>
          </a:prstGeom>
          <a:solidFill>
            <a:schemeClr val="bg1"/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latinLnBrk="0"/>
            <a:endParaRPr kumimoji="0" lang="en-US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795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60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0175" y="333375"/>
            <a:ext cx="6343650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58089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61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참고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빈 검색 박스만을 보여주는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구글과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달리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포털을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겸하는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네이버는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날씨를 포함한 각종 정보를 초기 화면에 제공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73511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62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0208" y="263525"/>
            <a:ext cx="6064250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213911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63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경제학적으로 보면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구글이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날씨 관련 사이트로의 링크만을 제공하다가 직접 날씨 정보를 제공하는 행위는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수직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계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열화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(vertical integration)”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일환임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최종품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제조업체가 부품공급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원자재공급 업체를 인수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진출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]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하거나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유통업체를 인수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[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진출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]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하는 행위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수직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계열화는 효율성 증대 효과가 상당한 경우가 많음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유통 중간상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없이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직거래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하여 다단계 유통에 따른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고마진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제거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;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장기 거래의 효율성을 높이기 위한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관계특정투자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(relationship-specific investments)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제고 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).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Francine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Lafontaine &amp; Margaret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Slade (2007), “Vertical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Integration and Firm Boundaries: The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Evidence” Journal of Economic Literature, </a:t>
            </a:r>
            <a:r>
              <a:rPr lang="en-US" altLang="ko-KR" sz="1600" dirty="0" err="1" smtClean="0">
                <a:latin typeface="맑은 고딕" pitchFamily="50" charset="-127"/>
                <a:ea typeface="맑은 고딕" pitchFamily="50" charset="-127"/>
              </a:rPr>
              <a:t>Vol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45</a:t>
            </a:r>
            <a:endParaRPr lang="en-US" altLang="ko-KR" sz="16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5658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64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하지만 시장지배적 사업자가 수직 계열화의 주체일    경우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경쟁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최종품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제조업체에게 원자재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부품의 공급  거절 또는 축소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가격 인상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유통 채널로부터의 배제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(foreclosure)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등 경쟁제한적 효과를 가져올 수 있음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경쟁법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수직 계열화로부터 발생하는 효율성 증대 효과와 경쟁제한 효과를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비교형량하여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후자가 클 경우에만 제재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0" indent="0" eaLnBrk="1" hangingPunct="1">
              <a:buNone/>
            </a:pP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44334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65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날씨 정보의 경우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직접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제공은 유통의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중간상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을 없애고 소비자와 제조업체가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직거래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하는 것으로 비유할 수 있음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FTC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는 이에 따른 효율성 증대 효과가 경쟁업체들이 얻는 불이익보다 크다고 판단한 것임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12826912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66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이와 달리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구글이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경쟁업체가 수집한 정보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Yelp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사용자의 레스토랑 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2400" dirty="0" err="1" smtClean="0">
                <a:latin typeface="맑은 고딕" pitchFamily="50" charset="-127"/>
                <a:ea typeface="맑은 고딕" pitchFamily="50" charset="-127"/>
              </a:rPr>
              <a:t>TripAdvisor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사용자의 호텔 평 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을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Google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 해당 업체의 허가를 받지 않고 자신의 경쟁 서비스인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Google Plus Local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Hotels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등에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무단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게재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”(scraping)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한 사실에 대해서는 과반수인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명의 위원이 강한 우려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(strong concerns)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표명하였으며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lvl="2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FTC “Statement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of the Federal Trade Commission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Regarding Google’s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Search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Practices” Jan. 3, 2013</a:t>
            </a:r>
          </a:p>
          <a:p>
            <a:pPr lvl="2"/>
            <a:r>
              <a:rPr lang="en-US" altLang="ko-KR" sz="1600" dirty="0">
                <a:latin typeface="맑은 고딕" pitchFamily="50" charset="-127"/>
                <a:ea typeface="맑은 고딕" pitchFamily="50" charset="-127"/>
                <a:hlinkClick r:id="rId2"/>
              </a:rPr>
              <a:t>http://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www.ftc.gov/os/2013/01/130103googlesearchstmtofcomm.pdf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6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7920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67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향후 재발 방지를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확약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(commitments)”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2" eaLnBrk="1" hangingPunct="1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 action="ppaction://hlinkfile"/>
              </a:rPr>
              <a:t>Commitments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  <a:hlinkClick r:id="rId2" action="ppaction://hlinkfile"/>
              </a:rPr>
              <a:t>Letter From Google Inc.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 To Chairman </a:t>
            </a:r>
            <a:r>
              <a:rPr lang="en-US" altLang="ko-KR" sz="1600" dirty="0" err="1" smtClean="0">
                <a:latin typeface="맑은 고딕" pitchFamily="50" charset="-127"/>
                <a:ea typeface="맑은 고딕" pitchFamily="50" charset="-127"/>
              </a:rPr>
              <a:t>Leibowitz</a:t>
            </a:r>
            <a:r>
              <a:rPr lang="en-US" altLang="ko-KR" sz="1600" dirty="0" smtClean="0"/>
              <a:t/>
            </a:r>
            <a:br>
              <a:rPr lang="en-US" altLang="ko-KR" sz="1600" dirty="0" smtClean="0"/>
            </a:b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http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  <a:hlinkClick r:id="rId2"/>
              </a:rPr>
              <a:t>://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www.ftc.gov/os/2013/01/130103googleletterchairmanleibowitz.pdf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lvl="1"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동의명령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(Consent Decree)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과는 달리 법적 구속력은 없음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구체적으로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Yelp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나 </a:t>
            </a:r>
            <a:r>
              <a:rPr lang="en-US" altLang="ko-KR" sz="2400" dirty="0" err="1" smtClean="0">
                <a:latin typeface="맑은 고딕" pitchFamily="50" charset="-127"/>
                <a:ea typeface="맑은 고딕" pitchFamily="50" charset="-127"/>
              </a:rPr>
              <a:t>TripAdvisor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와 같은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특화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(specialized; vertical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이라고도 부름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 서비스사업자가 명시적으로 요청하면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일반검색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(generic search)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에는 포함되나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Yelp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와 경쟁관계에 있는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Google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특화 검색 페이지에서는 제외될 수 있는 권리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(“opt-out”)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약속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3296787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68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S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craping”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예는 미국 상원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법사소위가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개최한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Google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청문회에서의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Tom Barnett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진술서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참조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1"/>
            <a:endParaRPr lang="ko-KR" altLang="en-US" sz="2000" dirty="0"/>
          </a:p>
          <a:p>
            <a:pPr lvl="2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SENATE JUDICIARY SUBCOMMITTEE ON ANTITRUST, COMPETITION POLICY AND CONSUMER RIGHTS,</a:t>
            </a:r>
            <a:endParaRPr lang="ko-KR" altLang="en-US" sz="1600" dirty="0" smtClean="0">
              <a:latin typeface="맑은 고딕" pitchFamily="50" charset="-127"/>
              <a:ea typeface="맑은 고딕" pitchFamily="50" charset="-127"/>
            </a:endParaRPr>
          </a:p>
          <a:p>
            <a:pPr lvl="2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HEARING ON COMPETITION IN ONLINE MARKETS/INTERNET SEARCH ISSUES, </a:t>
            </a:r>
            <a:endParaRPr lang="ko-KR" altLang="en-US" sz="1600" dirty="0" smtClean="0">
              <a:latin typeface="맑은 고딕" pitchFamily="50" charset="-127"/>
              <a:ea typeface="맑은 고딕" pitchFamily="50" charset="-127"/>
            </a:endParaRPr>
          </a:p>
          <a:p>
            <a:pPr lvl="2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STATEMENT OF THOMAS O. BARNETT, SEP. 21, 2011 </a:t>
            </a:r>
          </a:p>
          <a:p>
            <a:pPr lvl="2"/>
            <a:r>
              <a:rPr lang="en-US" altLang="ko-KR" sz="1600" dirty="0">
                <a:latin typeface="맑은 고딕" pitchFamily="50" charset="-127"/>
                <a:ea typeface="맑은 고딕" pitchFamily="50" charset="-127"/>
                <a:hlinkClick r:id="rId2"/>
              </a:rPr>
              <a:t>http://www.judiciary.senate.gov/pdf/11-9-21BarnettTestimony.pdf</a:t>
            </a:r>
            <a:endParaRPr lang="ko-KR" altLang="ko-KR" sz="1600" dirty="0">
              <a:latin typeface="맑은 고딕" pitchFamily="50" charset="-127"/>
              <a:ea typeface="맑은 고딕" pitchFamily="50" charset="-127"/>
            </a:endParaRPr>
          </a:p>
          <a:p>
            <a:pPr lvl="2"/>
            <a:endParaRPr lang="en-US" altLang="ko-KR" sz="16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0771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69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446461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623552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7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머리말</a:t>
            </a:r>
            <a:endParaRPr lang="ko-KR" altLang="en-US" sz="3200" dirty="0" smtClean="0"/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2012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년에도 크게 변하지 않음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출처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http://www.globalmarketingchannel.com/press/pdf/20121120.pdf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984986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70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FTC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조사 종료에도 불구하고 계속 진행되고 있는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EC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조사에 대한 해결방안 중 하나로도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Google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은 위의 약속을 제시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만약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EC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가 이를 받아들이고 조사를 종료하면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법적 구속력이 발생함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 (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미국의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Consent Decree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와 유사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.)</a:t>
            </a:r>
          </a:p>
          <a:p>
            <a:pPr lvl="1" eaLnBrk="1" hangingPunct="1"/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lvl="2" eaLnBrk="1" hangingPunct="1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EC “Commission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seeks feedback on commitments offered by Google to address competition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concerns” Apr. 25, 2013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http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  <a:hlinkClick r:id="rId2"/>
              </a:rPr>
              <a:t>://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europa.eu/rapid/press-release_MEMO-13-383_en.htm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lvl="2" eaLnBrk="1" hangingPunct="1"/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Google “COMMITMENTS IN Case COMP/C-3/39.740 - </a:t>
            </a:r>
            <a:r>
              <a:rPr lang="en-US" altLang="ko-KR" sz="1600" dirty="0" err="1">
                <a:latin typeface="맑은 고딕" pitchFamily="50" charset="-127"/>
                <a:ea typeface="맑은 고딕" pitchFamily="50" charset="-127"/>
              </a:rPr>
              <a:t>Foundem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 and others</a:t>
            </a:r>
            <a:endParaRPr lang="en-US" altLang="ko-KR" sz="1600" dirty="0">
              <a:latin typeface="맑은 고딕" pitchFamily="50" charset="-127"/>
              <a:ea typeface="맑은 고딕" pitchFamily="50" charset="-127"/>
              <a:hlinkClick r:id="rId3"/>
            </a:endParaRPr>
          </a:p>
          <a:p>
            <a:pPr lvl="2" eaLnBrk="1" hangingPunct="1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3"/>
              </a:rPr>
              <a:t>http://ec.europa.eu/competition/antitrust/cases/dec_docs/39740/39740_8608_5.pdf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69956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71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2: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EC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조사에 대한 또 하나의 해결 방안으로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Google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은 자신의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특화 검색 서비스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Google Shopping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에 대해 해당 검색 창이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Google Shopping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결과를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보여주는 것이라는 사실을 기재한 내용을 보여주는 아이콘을 삽입하고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경쟁업체도 최대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개 링크하는 방안을 제시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8812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72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725" y="676275"/>
            <a:ext cx="7448550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067170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73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5.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시사점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(1)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미국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FTC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나 유럽의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EC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공히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구글이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자체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제공하여 방문자를 더 유치하려는 시도는 문제시삼지 않음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특히 미국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FTC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는 이러한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검색 엔진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설계 변화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(design change)”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검색에 대한 더 좋은 정보를 요약하여 보여 주는 혁신적 서비스로 인식하여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일부 경쟁 업체에게 피해가 간다는 사실 만으로는 제재 대상이 되지 않는다는 사실을 명시적으로 밝힘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(2)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하지만 경쟁 전문 검색 업체가 수집한 정보를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무단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사용하는 것은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(Google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확약의 형태를 통해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차단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35258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74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5.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따라서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다음이 자체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블로그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지식</a:t>
            </a:r>
            <a:r>
              <a:rPr lang="en-US" altLang="ko-KR" sz="2400" dirty="0" err="1" smtClean="0">
                <a:latin typeface="맑은 고딕" pitchFamily="50" charset="-127"/>
                <a:ea typeface="맑은 고딕" pitchFamily="50" charset="-127"/>
              </a:rPr>
              <a:t>iN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등을 통해 자체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콘텐츠를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확보하려는 시도를 문제시할 수는 없음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또한 자체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콘텐츠를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외부에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개방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하지 않는다고 하더라도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매우 예외적인 상황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 아닌 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문제시 삼기 어려움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개방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명령은 공정거래법에서는 경쟁사업자와의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거래 의무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(duty to deal)”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부과하는 것이라고 표현하는데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필수 설비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(essential facility)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에 해당하는 경우에만 예외적으로 부과함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2"/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Geoffrey A. </a:t>
            </a:r>
            <a:r>
              <a:rPr lang="en-US" altLang="ko-KR" sz="1600" dirty="0" err="1" smtClean="0">
                <a:latin typeface="맑은 고딕" pitchFamily="50" charset="-127"/>
                <a:ea typeface="맑은 고딕" pitchFamily="50" charset="-127"/>
              </a:rPr>
              <a:t>Manne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and Joshua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D.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Wright “If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Search Neutrality is the Answer, What’s the Question?” 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  <a:hlinkClick r:id="rId2"/>
              </a:rPr>
              <a:t>http://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papers.ssrn.com/sol3/papers.cfm?abstract_id=1807951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4326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75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하지만 외부에서 생성된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콘텐츠를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내부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블로그나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카페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지식</a:t>
            </a:r>
            <a:r>
              <a:rPr lang="en-US" altLang="ko-KR" sz="2400" dirty="0" err="1" smtClean="0">
                <a:latin typeface="맑은 고딕" pitchFamily="50" charset="-127"/>
                <a:ea typeface="맑은 고딕" pitchFamily="50" charset="-127"/>
              </a:rPr>
              <a:t>iN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사용자 등이 무단으로 복제하는 문제에 대해서는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등 주요 검색사업자가 지금보다 훨씬 더 강력한 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u="sng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사후적 제재 조치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저작권자의 신고 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불펌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글의 삭제에서 그치는 것이 아니라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위반의 정도가 심각하고 반복적일 경우 해당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블로그의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폐쇄 및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블로거의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강퇴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u="sng" dirty="0">
                <a:latin typeface="맑은 고딕" pitchFamily="50" charset="-127"/>
                <a:ea typeface="맑은 고딕" pitchFamily="50" charset="-127"/>
              </a:rPr>
              <a:t>사전적 방지 </a:t>
            </a:r>
            <a:r>
              <a:rPr lang="ko-KR" altLang="en-US" sz="2400" u="sng" dirty="0" smtClean="0">
                <a:latin typeface="맑은 고딕" pitchFamily="50" charset="-127"/>
                <a:ea typeface="맑은 고딕" pitchFamily="50" charset="-127"/>
              </a:rPr>
              <a:t>조치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복제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인용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가공한 글의 경우 반드시 출처를 밝히도록 하고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검색시스템의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정교화를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통해 원문 여부를 더 정확히 판독 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취해야 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3843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76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또한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다음은 자신이 운영하는 상업적 서비스와 경쟁 관계에 있는 사이트의 경우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일부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검색어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조합의 결과에서 아래에 위치하는 사례가 있음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멜론 조용필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로 검색하면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가장 처음 검색 결과로 멜론 사이트의 글이 보여짐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하지만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다음 모두 첫 페이지에는 등장하지 않으며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“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웹문서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더 보기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클릭하여야만 하단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경우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번째 검색 결과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다음의 경우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페이지의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9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번째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에 등장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부록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참조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8164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77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다음은 멜론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(1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위 온라인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음원사이트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과 경쟁 관계에 있는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뮤직과 다음 뮤직을 각각 운영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1" eaLnBrk="1" hangingPunct="1"/>
            <a:endParaRPr lang="en-US" altLang="ko-KR" sz="2000" dirty="0" smtClean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하지만 대형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포털은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유의미한 시장 점유율을 보이지 않음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.”</a:t>
            </a:r>
          </a:p>
          <a:p>
            <a:pPr lvl="1" eaLnBrk="1" hangingPunct="1"/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멜론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엠넷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err="1" smtClean="0">
                <a:latin typeface="맑은 고딕" pitchFamily="50" charset="-127"/>
                <a:ea typeface="맑은 고딕" pitchFamily="50" charset="-127"/>
              </a:rPr>
              <a:t>벅스뮤직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소리바다의 상위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개 사이트가 약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71%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점유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2000" dirty="0" smtClean="0">
                <a:latin typeface="맑은 고딕" pitchFamily="50" charset="-127"/>
                <a:ea typeface="맑은 고딕" pitchFamily="50" charset="-127"/>
              </a:rPr>
              <a:t>정보통신정책연구원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(2012), “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통신시장 경쟁상황 평가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(2012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년도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)” pp. </a:t>
            </a:r>
            <a:r>
              <a:rPr lang="en-US" altLang="ko-KR" sz="2000" dirty="0" smtClean="0">
                <a:latin typeface="맑은 고딕" pitchFamily="50" charset="-127"/>
                <a:ea typeface="맑은 고딕" pitchFamily="50" charset="-127"/>
              </a:rPr>
              <a:t>451~432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, 2012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11</a:t>
            </a:r>
            <a:r>
              <a:rPr lang="ko-KR" altLang="en-US" sz="2000" dirty="0">
                <a:latin typeface="맑은 고딕" pitchFamily="50" charset="-127"/>
                <a:ea typeface="맑은 고딕" pitchFamily="50" charset="-127"/>
              </a:rPr>
              <a:t>월</a:t>
            </a:r>
            <a:r>
              <a:rPr lang="en-US" altLang="ko-KR" sz="200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 사례가 얼마나 일반적인지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아니면 예외적인지의 여부는 체계적인 조사가 이루어져야 판단 가능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marL="0" indent="0" eaLnBrk="1" hangingPunct="1">
              <a:buNone/>
            </a:pP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083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78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자사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내부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v.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외부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3200" dirty="0" err="1" smtClean="0">
                <a:latin typeface="맑은 고딕" pitchFamily="50" charset="-127"/>
                <a:ea typeface="맑은 고딕" pitchFamily="50" charset="-127"/>
              </a:rPr>
              <a:t>콘텐츠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하지만 이 사례는 적어도 표면적으로는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소비자 편익 제고 효과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가 없어 보이는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경쟁 사업자 배제 행위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로 볼 수 있는 가능성이 있음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물론 검색 엔진마다 특성이 있으므로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배제 의도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가 없었을 수 있으며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또한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뮤직의 점유율이 낮다면 경제적 이익도 작음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추가적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체계적인 조사가 요구됨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0" indent="0" eaLnBrk="1" hangingPunct="1">
              <a:buNone/>
            </a:pP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9239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79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marL="457200" indent="-457200" eaLnBrk="1" hangingPunct="1">
              <a:buNone/>
            </a:pP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(1)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소설 서비스 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사용자들에게 효용을 제공하는 다양한 정보와 서비스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블로그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메일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카페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클럽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날씨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증권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환율 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무료로 제공하여 방문자들을 유치하고 이를 바탕으로 광고주들에게서 수익을 창출하는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포털의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비즈니스 모델이 지속적으로 성공하기 위해서는 소비자들이 원하는 새로운 서비스를 끊임 없이 발굴하고 기존 서비스의 질을 개선해야 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0" indent="0" eaLnBrk="1" hangingPunct="1">
              <a:buNone/>
            </a:pP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소설 서비스의 무료 제공은 이러한 차원에서 볼 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자연스러운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현상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야후나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구글도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많은 무료 서비스를 제공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끊임없이 신규 서비스를 발굴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2132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dirty="0" smtClean="0"/>
              <a:t>Google</a:t>
            </a:r>
            <a:r>
              <a:rPr lang="ko-KR" altLang="en-US" sz="3600" dirty="0" smtClean="0"/>
              <a:t> </a:t>
            </a:r>
            <a:r>
              <a:rPr lang="en-US" altLang="ko-KR" sz="3600" dirty="0" smtClean="0"/>
              <a:t>Search Market Share (2012)</a:t>
            </a:r>
            <a:endParaRPr lang="ko-KR" altLang="en-US" sz="36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8</a:t>
            </a:fld>
            <a:endParaRPr lang="en-US" altLang="ko-KR"/>
          </a:p>
        </p:txBody>
      </p:sp>
      <p:pic>
        <p:nvPicPr>
          <p:cNvPr id="5" name="그림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4780"/>
            <a:ext cx="8064896" cy="4606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5067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80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웹툰의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폭발적인 인기는 사용자들의 효용이 그만큼 크게 증가했음을 반영하는 것임과 동시에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(2004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 경 시작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지속적인 투자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신규 작가의 발굴 및 인기 작가의 관리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결과이며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또한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웹툰의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단행본 판매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영화화 등을 통해 재능 있는 인재의 등용문의 역할을 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0" indent="0" eaLnBrk="1" hangingPunct="1">
              <a:buNone/>
            </a:pP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이로 인해 독립 만화 사이트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소설 사이트도 마찬가지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나 만화 잡지가 피해를 본다고 하더라도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이는 소비자 선택의 결과이며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따라서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경쟁법으로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규율 하기는 어려움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9905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81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또한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웹툰의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선풍적인 인기에 따라 다른 플랫폼 사업자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(SK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플래닛의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T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스토어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KT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들도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서비스를 경쟁적으로 시작하여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(KT: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예정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만화 작가들에게는 소비자 선호와 기술의 변화에 따라 작품의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유통 채널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 만화책이나 잡지와 같은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off-line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에서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on-line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으로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유통 채널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 바뀌는 것인 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이를 인위적으로 막는 것은 바람직하지 않음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0" indent="0" eaLnBrk="1" hangingPunct="1">
              <a:buNone/>
            </a:pP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만약 독립 만화 사이트나 잡지에 대한 지원이 필요하다는 사회적 합의가 있으면 이는 세금을 통해서 하는 것이 바람직하며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소비자의 선택을 인위적으로 제약하는 방식이 되어서는 안 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0" indent="0" eaLnBrk="1" hangingPunct="1">
              <a:buNone/>
            </a:pP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1212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82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만화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소설 창작자에 대한 지원 문제도 동일선상에 있음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창의력 있는 젊은 작가들을 지원하는 것이 필요하다면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이는 정부 예산으로 해결해야 할 문제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같은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선도 운영업체가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상생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차원에서 신규 작가 지원 자금을 희사할 지의 여부는 회사 자율에 맡겨야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(NHN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 자신의 사회 기부금을 어떤 용도로 사용하는 것이 가장 바람직한지는 그 돈을 노력하여 번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NHN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임직원들이 결정할 문제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xmlns="" val="18787153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83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(2)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네이버의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 오픈 마켓 진출은 제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절에서 설명한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수직 계열화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의 일환임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특히 오픈 마켓은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이베이가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 운영하는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G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마켓과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옥션이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80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%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이상을 점유하고 있으며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SK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플래닛이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운영하는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11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번가가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위 업체임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2008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이베이의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G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마켓 인수 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공정위는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오픈 마켓을 유통채널로 삼아 상품을 판매하는 판매자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특히 거래상 지위가 열악한 중소 규모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판매자들에게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수수료 인상 등 경쟁제한적 폐해의 발생을 우려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2157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84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이러한 폐해를 감안할 때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이베이의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지마켓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인수는 금지 대상이 될 수도 있으나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…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시장 진입 비용이 낮아 언제든지 새로운 경쟁사업 출현이 가능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함을 이유로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년간 판매수수료 인상 금지 등을 조건으로 승인함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2" eaLnBrk="1" hangingPunct="1"/>
            <a:r>
              <a:rPr lang="ko-KR" altLang="en-US" sz="1600" dirty="0" err="1" smtClean="0">
                <a:latin typeface="맑은 고딕" pitchFamily="50" charset="-127"/>
                <a:ea typeface="맑은 고딕" pitchFamily="50" charset="-127"/>
              </a:rPr>
              <a:t>공정위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“eBay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의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G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마켓 인수 조건부 승인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” 2008.9.25</a:t>
            </a:r>
          </a:p>
          <a:p>
            <a:pPr lvl="2" eaLnBrk="1" hangingPunct="1"/>
            <a:r>
              <a:rPr lang="en-US" altLang="ko-KR" sz="1600" dirty="0">
                <a:latin typeface="맑은 고딕" pitchFamily="50" charset="-127"/>
                <a:ea typeface="맑은 고딕" pitchFamily="50" charset="-127"/>
                <a:hlinkClick r:id="rId2"/>
              </a:rPr>
              <a:t>http://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www.ftc.go.kr/news/ftc/reportView.jsp?report_data_no=3553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지마켓은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2010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판매자들이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11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번가와 거래하는 것을 방해했다는 이유로 공정위로부터 시정명령과 과징금을 부과 받음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2" eaLnBrk="1" hangingPunct="1"/>
            <a:r>
              <a:rPr lang="ko-KR" altLang="en-US" sz="1600" dirty="0" err="1" smtClean="0">
                <a:latin typeface="맑은 고딕" pitchFamily="50" charset="-127"/>
                <a:ea typeface="맑은 고딕" pitchFamily="50" charset="-127"/>
                <a:hlinkClick r:id="rId3"/>
              </a:rPr>
              <a:t>공정위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3"/>
              </a:rPr>
              <a:t>, 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  <a:hlinkClick r:id="rId3"/>
              </a:rPr>
              <a:t>㈜</a:t>
            </a:r>
            <a:r>
              <a:rPr lang="en-US" altLang="ko-KR" sz="1600" dirty="0" err="1" smtClean="0">
                <a:latin typeface="맑은 고딕" pitchFamily="50" charset="-127"/>
                <a:ea typeface="맑은 고딕" pitchFamily="50" charset="-127"/>
                <a:hlinkClick r:id="rId3"/>
              </a:rPr>
              <a:t>ebay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3"/>
              </a:rPr>
              <a:t> G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  <a:hlinkClick r:id="rId3"/>
              </a:rPr>
              <a:t>마켓의 시장지배적 지위 남용행위 건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3"/>
              </a:rPr>
              <a:t>, 2010.7.16 </a:t>
            </a:r>
          </a:p>
          <a:p>
            <a:pPr lvl="2" eaLnBrk="1" hangingPunct="1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3"/>
              </a:rPr>
              <a:t>http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  <a:hlinkClick r:id="rId3"/>
              </a:rPr>
              <a:t>://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3"/>
              </a:rPr>
              <a:t>www.ftc.go.kr/news/ftc/reportView.jsp?report_data_no=3963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marL="0" indent="0" eaLnBrk="1" hangingPunct="1">
              <a:buNone/>
            </a:pP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7574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85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오픈 마켓 진출은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지마켓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옥션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11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번가에 대한 중요한 경쟁 압력으로 작용하여 시장지배력의 남용을 막고 경쟁을 촉진하여 최종 소비자에 대한 가격 인하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품질 개선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뿐 아니라 특히 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중소 규모의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판매자들에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대한 수수료 인하 등을 통한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친경쟁적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효과가 상당할 것으로 기대됨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eaLnBrk="1" hangingPunct="1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중소 판매업자와의 상생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 경쟁 활성화에 따라 이루어지게 될 것으로 기대되어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환영할 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marL="0" indent="0" eaLnBrk="1" hangingPunct="1">
              <a:buNone/>
            </a:pP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marL="0" indent="0" eaLnBrk="1" hangingPunct="1">
              <a:buNone/>
            </a:pP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4373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86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marL="0" lvl="0" indent="0">
              <a:buNone/>
            </a:pP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(3)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언론 보도 등에 따르면 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marL="0" lvl="0" indent="0">
              <a:buNone/>
            </a:pP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네이버는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ko-KR" sz="24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114, </a:t>
            </a:r>
            <a:r>
              <a:rPr lang="ko-KR" altLang="ko-KR" sz="24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ko-KR" sz="2400" dirty="0">
                <a:latin typeface="맑은 고딕" pitchFamily="50" charset="-127"/>
                <a:ea typeface="맑은 고딕" pitchFamily="50" charset="-127"/>
              </a:rPr>
              <a:t>번지 등 중소 부동산정보서비스제공업체들을 </a:t>
            </a:r>
            <a:r>
              <a:rPr lang="ko-KR" altLang="ko-KR" sz="2400" dirty="0" err="1">
                <a:latin typeface="맑은 고딕" pitchFamily="50" charset="-127"/>
                <a:ea typeface="맑은 고딕" pitchFamily="50" charset="-127"/>
              </a:rPr>
              <a:t>포털에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ko-KR" sz="2400" dirty="0" smtClean="0">
                <a:latin typeface="맑은 고딕" pitchFamily="50" charset="-127"/>
                <a:ea typeface="맑은 고딕" pitchFamily="50" charset="-127"/>
              </a:rPr>
              <a:t>입점시켜 </a:t>
            </a:r>
            <a:r>
              <a:rPr lang="ko-KR" altLang="ko-KR" sz="2400" dirty="0">
                <a:latin typeface="맑은 고딕" pitchFamily="50" charset="-127"/>
                <a:ea typeface="맑은 고딕" pitchFamily="50" charset="-127"/>
              </a:rPr>
              <a:t>노하우를 얻은 뒤 독자적으로 부동산서비스를 시작했으며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ko-KR" sz="2400" dirty="0">
                <a:latin typeface="맑은 고딕" pitchFamily="50" charset="-127"/>
                <a:ea typeface="맑은 고딕" pitchFamily="50" charset="-127"/>
              </a:rPr>
              <a:t>이로 인해 상당수 부동산정보업체가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망하는 결과를 낳았고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lvl="0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ko-KR" sz="2400" dirty="0" err="1">
                <a:latin typeface="맑은 고딕" pitchFamily="50" charset="-127"/>
                <a:ea typeface="맑은 고딕" pitchFamily="50" charset="-127"/>
              </a:rPr>
              <a:t>네이버가</a:t>
            </a:r>
            <a:r>
              <a:rPr lang="ko-KR" altLang="ko-KR" sz="2400" dirty="0">
                <a:latin typeface="맑은 고딕" pitchFamily="50" charset="-127"/>
                <a:ea typeface="맑은 고딕" pitchFamily="50" charset="-127"/>
              </a:rPr>
              <a:t> 서비스시장 점유율을 높인 뒤 광고비를 높게 책정해 부동산중개업자들에게도 큰 부담이 되고 </a:t>
            </a:r>
            <a:r>
              <a:rPr lang="ko-KR" altLang="ko-KR" sz="2400" dirty="0" smtClean="0">
                <a:latin typeface="맑은 고딕" pitchFamily="50" charset="-127"/>
                <a:ea typeface="맑은 고딕" pitchFamily="50" charset="-127"/>
              </a:rPr>
              <a:t>있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다고 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92873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87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만약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초기에는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개방 정책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을 표명하여 정보서비스 제공업체를 유치한 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약속을 어기고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폐쇄 정책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으로 전환하였다면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이는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공정위가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조사할 사안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만약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시장지배력을 위와 같은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부당한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수단으로 취득하였고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이를 행사하여 광고비를 높게 책정하였다면 손해 배상의 책임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만약 그렇지 않고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주장하듯이 부동산 허위  매물이 많아 소비자들의 신뢰성이 떨어지는 문제를    해결하기 위해 상당한 금액을 투자하여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확인매물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서비스를 시작하고 이를 바탕으로 점유율이 높아졌다면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 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정당한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경쟁의 결과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609377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88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즉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확인매물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을 제공하는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부동산 서비스에 대해 소비자들의 신뢰도가 높아지고 그 결과 광고비가 높아졌다면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이는 시장 원리에 따라 받아들여야 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부동산 중개업체들이 어려운 근본적인 이유는 부동산 경기 침체로 보이며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또한 미국 등과 달리 판매자가 매물에 대한 판매 중개를 특정 공인중개사에게 전속으로 맡기는 것이 아니라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다수의 중개사에게 구두로 맡기는 관행도 영세화의 중요한 원인으로 보임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따라서 정부가 우선 할 일은 전속중개계약을 활성화하는 방안을 모색하는 것이라 판단됨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746848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89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lvl="0">
              <a:buNone/>
            </a:pP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(4)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벤처 생태계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언론 보도 등에 따르면</a:t>
            </a: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등 미국의 선도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IT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업체는 유망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벤처를 경쟁사에 뺏길까 봐 앞다퉈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인수하는 반면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네이버는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신생 기업을 인수하거나 사업 제휴를 맺기보다는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유망한 서비스가 출시되면 자체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인력을 동원해 엇비슷한 서비스를 만들어 시장에 진입하고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네이버를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 통해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마케팅하는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 방식을 채택해 벤처회사를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죽인다고 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0" lvl="0" indent="0">
              <a:buNone/>
            </a:pP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13104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dirty="0"/>
              <a:t>Google Search Market Share (2012)</a:t>
            </a:r>
            <a:endParaRPr lang="ko-KR" altLang="en-US" sz="36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19F0-E9E6-47F3-8168-F6AE6FC611D9}" type="slidenum">
              <a:rPr lang="en-US" altLang="ko-KR" smtClean="0"/>
              <a:pPr>
                <a:defRPr/>
              </a:pPr>
              <a:t>9</a:t>
            </a:fld>
            <a:endParaRPr lang="en-US" altLang="ko-KR"/>
          </a:p>
        </p:txBody>
      </p:sp>
      <p:pic>
        <p:nvPicPr>
          <p:cNvPr id="6" name="그림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828092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0118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90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예를 들어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중앙일보 보도에 따르면 </a:t>
            </a:r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네이버는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2011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 대학생이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2000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만원을 투자하여 개발한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스타일쉐어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와 유사한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워너비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2013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월 출시한 반면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야후는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영국 고등학생이 만든 뉴스 요약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모바일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웹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섬리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3,000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만 달러에 인수했으며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이에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구글은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음성인식 기반 뉴스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앱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와비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3,000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만 달러에 인수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.”</a:t>
            </a:r>
          </a:p>
          <a:p>
            <a:pPr lvl="2"/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중앙일보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, “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여대생 </a:t>
            </a:r>
            <a:r>
              <a:rPr lang="ko-KR" altLang="en-US" sz="1600" dirty="0">
                <a:latin typeface="맑은 고딕" pitchFamily="50" charset="-127"/>
                <a:ea typeface="맑은 고딕" pitchFamily="50" charset="-127"/>
              </a:rPr>
              <a:t>개발 </a:t>
            </a:r>
            <a:r>
              <a:rPr lang="ko-KR" altLang="en-US" sz="1600" dirty="0" err="1">
                <a:latin typeface="맑은 고딕" pitchFamily="50" charset="-127"/>
                <a:ea typeface="맑은 고딕" pitchFamily="50" charset="-127"/>
              </a:rPr>
              <a:t>앱</a:t>
            </a:r>
            <a:r>
              <a:rPr lang="ko-KR" altLang="en-US" sz="1600" dirty="0">
                <a:latin typeface="맑은 고딕" pitchFamily="50" charset="-127"/>
                <a:ea typeface="맑은 고딕" pitchFamily="50" charset="-127"/>
              </a:rPr>
              <a:t> 베낀 </a:t>
            </a:r>
            <a:r>
              <a:rPr lang="ko-KR" altLang="en-US" sz="1600" dirty="0" err="1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en-US" altLang="ko-KR" sz="1600" dirty="0">
                <a:latin typeface="맑은 고딕" pitchFamily="50" charset="-127"/>
                <a:ea typeface="맑은 고딕" pitchFamily="50" charset="-127"/>
              </a:rPr>
              <a:t>…"</a:t>
            </a:r>
            <a:r>
              <a:rPr lang="ko-KR" altLang="en-US" sz="1600" dirty="0">
                <a:latin typeface="맑은 고딕" pitchFamily="50" charset="-127"/>
                <a:ea typeface="맑은 고딕" pitchFamily="50" charset="-127"/>
              </a:rPr>
              <a:t>동네 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약탈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“” 2013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11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일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2"/>
            <a:r>
              <a:rPr lang="en-US" altLang="ko-KR" sz="1600" dirty="0">
                <a:latin typeface="맑은 고딕" pitchFamily="50" charset="-127"/>
                <a:ea typeface="맑은 고딕" pitchFamily="50" charset="-127"/>
                <a:hlinkClick r:id="rId2"/>
              </a:rPr>
              <a:t>http://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  <a:hlinkClick r:id="rId2"/>
              </a:rPr>
              <a:t>article.joins.com/news/article/article.asp?total_id=11764451&amp;cloc=olink|article|default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lvl="2"/>
            <a:endParaRPr lang="en-US" altLang="ko-KR" sz="16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8969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91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lvl="0"/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네이버는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신규 창업자의 기술을 모방하는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반면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구글이나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야후는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거금을 들여 인수하는가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의 문제는 미국과 우리나라의 기술보호 제도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금융시장의 발달 정도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피해 발생시 구제 장치 등 복합적인 요인이 있는 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이에 대한 분석이 필요함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첫째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우선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단순한 아이디어 차원이 아니라 기술을 베끼는 경우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미국은 즉각 소송이 제기됨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해당 소송에 근거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(merit)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가 있다고 법원이 판단하면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피고회사에게 관련 자료를 모두 원고에게 제출하도록 명령하는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증거개시절차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(discovery)”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가 있음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10229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92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만약 증거개시에 들어가면 이는 피고회사의 입장에서 매우 비용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금전적 비용 뿐 아니라 회사 중역들의 선서증언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(deposition)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준비에 필요한 시간 등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 많이 들기 때문에 합의하는 경우가 많으며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marL="0" lvl="0" indent="0">
              <a:buNone/>
            </a:pPr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따라서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신생 벤처의 기술 개발을 보호하여 창조경제를 구현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하기 위해 가장 필요한 제도는 민사소송법을 개정하여 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discovery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를 도입함으로써 대기업을 대상으로 중소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벤처 기업들이 소송을 제기할 수 있도록 하는 것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6204010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93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둘째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야후나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구글이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거금을 들여 인수하는 회사들은 아직 시장에서 검증되지 않은 태생 단계가 아니라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이미 상당한 수준의 비즈니스 모델이나 고유 기술을 보유한 기업들임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벤처 기업이 이 정도로 성장하기 위해서는 엔젤 투자자 등 벤처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캐피탈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시장이 발달해 있어야 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실제로 </a:t>
            </a:r>
            <a:r>
              <a:rPr lang="ko-KR" altLang="en-US" sz="2400" dirty="0" err="1" smtClean="0">
                <a:latin typeface="맑은 고딕" pitchFamily="50" charset="-127"/>
                <a:ea typeface="맑은 고딕" pitchFamily="50" charset="-127"/>
              </a:rPr>
              <a:t>섬리의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 경우도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“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투자한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홍콩의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대부호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리카싱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할리우드 배우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애슈튼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커처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존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레넌의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 부인인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오노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err="1">
                <a:latin typeface="맑은 고딕" pitchFamily="50" charset="-127"/>
                <a:ea typeface="맑은 고딕" pitchFamily="50" charset="-127"/>
              </a:rPr>
              <a:t>요코</a:t>
            </a:r>
            <a:r>
              <a:rPr lang="ko-KR" altLang="en-US" sz="2400" dirty="0">
                <a:latin typeface="맑은 고딕" pitchFamily="50" charset="-127"/>
                <a:ea typeface="맑은 고딕" pitchFamily="50" charset="-127"/>
              </a:rPr>
              <a:t> 등은 두둑한 이익을 거둘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전망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”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이라고 언론 보도에 언급됨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0"/>
            <a:endParaRPr lang="en-US" altLang="ko-KR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85271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94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6.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정책 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3: </a:t>
            </a:r>
            <a:r>
              <a:rPr lang="ko-KR" altLang="en-US" sz="3200" dirty="0" err="1">
                <a:latin typeface="맑은 고딕" pitchFamily="50" charset="-127"/>
                <a:ea typeface="맑은 고딕" pitchFamily="50" charset="-127"/>
              </a:rPr>
              <a:t>웹툰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오픈 마켓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부동산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광고료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3200" dirty="0">
                <a:latin typeface="맑은 고딕" pitchFamily="50" charset="-127"/>
                <a:ea typeface="맑은 고딕" pitchFamily="50" charset="-127"/>
              </a:rPr>
              <a:t>벤처 생태계 등</a:t>
            </a:r>
            <a:r>
              <a:rPr lang="en-US" altLang="ko-KR" sz="3200" dirty="0"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따라서 막 태생한 벤처 기업들이 자생력을 갖출 때까지 필요한 자금을 조달해 주는 엔젤 투자자들이 시장 메커니즘에 따라 활성화될 수 있도록</a:t>
            </a:r>
            <a:r>
              <a:rPr lang="en-US" altLang="ko-KR" sz="240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불필요한 규제를 정비하고 인센티브를 제공하는 정책이 필요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  <a:p>
            <a:pPr lvl="0"/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박근혜 정부가 발표한 창조경제 구현을 위한 벤처와 창업 육성 계획은 이러한 방향을 천명한 바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400" dirty="0" smtClean="0">
                <a:latin typeface="맑은 고딕" pitchFamily="50" charset="-127"/>
                <a:ea typeface="맑은 고딕" pitchFamily="50" charset="-127"/>
              </a:rPr>
              <a:t>신속한 제도화가 필요함</a:t>
            </a:r>
            <a:r>
              <a:rPr lang="en-US" altLang="ko-KR" sz="240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lvl="0"/>
            <a:endParaRPr lang="en-US" altLang="ko-KR" sz="24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0058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95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ko-KR" altLang="en-US" sz="3200" dirty="0" smtClean="0">
                <a:latin typeface="맑은 고딕" pitchFamily="50" charset="-127"/>
                <a:ea typeface="맑은 고딕" pitchFamily="50" charset="-127"/>
              </a:rPr>
              <a:t>부록 </a:t>
            </a:r>
            <a:r>
              <a:rPr lang="en-US" altLang="ko-KR" sz="3200" dirty="0" smtClean="0">
                <a:latin typeface="맑은 고딕" pitchFamily="50" charset="-127"/>
                <a:ea typeface="맑은 고딕" pitchFamily="50" charset="-127"/>
              </a:rPr>
              <a:t>1</a:t>
            </a:r>
            <a:endParaRPr lang="en-US" altLang="ko-KR" sz="32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74788"/>
            <a:ext cx="8229600" cy="4852987"/>
          </a:xfrm>
        </p:spPr>
        <p:txBody>
          <a:bodyPr/>
          <a:lstStyle/>
          <a:p>
            <a:pPr eaLnBrk="1" hangingPunct="1"/>
            <a:endParaRPr lang="en-US" altLang="ko-KR" dirty="0" smtClean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endParaRPr lang="en-US" altLang="ko-KR" dirty="0">
              <a:latin typeface="맑은 고딕" pitchFamily="50" charset="-127"/>
              <a:ea typeface="맑은 고딕" pitchFamily="50" charset="-127"/>
            </a:endParaRPr>
          </a:p>
          <a:p>
            <a:pPr eaLnBrk="1" hangingPunct="1"/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네이버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다음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구글의</a:t>
            </a:r>
            <a:r>
              <a:rPr lang="ko-KR" altLang="en-US" dirty="0" smtClean="0">
                <a:latin typeface="맑은 고딕" pitchFamily="50" charset="-127"/>
                <a:ea typeface="맑은 고딕" pitchFamily="50" charset="-127"/>
              </a:rPr>
              <a:t> 쇼핑 관련 </a:t>
            </a:r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스크린샷</a:t>
            </a:r>
            <a:endParaRPr lang="en-US" altLang="ko-KR" dirty="0" smtClean="0">
              <a:latin typeface="맑은 고딕" pitchFamily="50" charset="-127"/>
              <a:ea typeface="맑은 고딕" pitchFamily="50" charset="-127"/>
            </a:endParaRPr>
          </a:p>
          <a:p>
            <a:pPr lvl="1" eaLnBrk="1" hangingPunct="1"/>
            <a:endParaRPr lang="en-US" altLang="ko-KR" sz="200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3620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96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175" y="836712"/>
            <a:ext cx="7359650" cy="542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lvl="0">
              <a:defRPr/>
            </a:pPr>
            <a:r>
              <a:rPr lang="en-US" altLang="ko-KR" sz="3200" dirty="0" smtClean="0">
                <a:solidFill>
                  <a:srgbClr val="7882AA"/>
                </a:solidFill>
              </a:rPr>
              <a:t>“</a:t>
            </a:r>
            <a:r>
              <a:rPr lang="ko-KR" altLang="en-US" sz="3200" dirty="0" smtClean="0">
                <a:solidFill>
                  <a:srgbClr val="7882AA"/>
                </a:solidFill>
              </a:rPr>
              <a:t>서초동 꽃집</a:t>
            </a:r>
            <a:r>
              <a:rPr lang="en-US" altLang="ko-KR" sz="3200" dirty="0" smtClean="0">
                <a:solidFill>
                  <a:srgbClr val="7882AA"/>
                </a:solidFill>
              </a:rPr>
              <a:t>”</a:t>
            </a:r>
            <a:r>
              <a:rPr lang="ko-KR" altLang="en-US" sz="3200" dirty="0" smtClean="0">
                <a:solidFill>
                  <a:srgbClr val="7882AA"/>
                </a:solidFill>
              </a:rPr>
              <a:t>검색결과 </a:t>
            </a:r>
            <a:r>
              <a:rPr lang="en-US" altLang="ko-KR" sz="3200" dirty="0" smtClean="0">
                <a:solidFill>
                  <a:srgbClr val="7882AA"/>
                </a:solidFill>
              </a:rPr>
              <a:t>: </a:t>
            </a:r>
            <a:r>
              <a:rPr lang="ko-KR" altLang="en-US" sz="3200" dirty="0" err="1" smtClean="0">
                <a:solidFill>
                  <a:srgbClr val="7882AA"/>
                </a:solidFill>
              </a:rPr>
              <a:t>네이버</a:t>
            </a:r>
            <a:r>
              <a:rPr lang="ko-KR" altLang="en-US" sz="3200" dirty="0" smtClean="0">
                <a:solidFill>
                  <a:srgbClr val="7882AA"/>
                </a:solidFill>
              </a:rPr>
              <a:t/>
            </a:r>
            <a:br>
              <a:rPr lang="ko-KR" altLang="en-US" sz="3200" dirty="0" smtClean="0">
                <a:solidFill>
                  <a:srgbClr val="7882AA"/>
                </a:solidFill>
              </a:rPr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8077192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97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175" y="307975"/>
            <a:ext cx="7359650" cy="624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05930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98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275" y="333375"/>
            <a:ext cx="7283450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90369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슬라이드 번호 개체 틀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D669264F-8D40-4514-B136-546BCC30E3EC}" type="slidenum">
              <a:rPr kumimoji="0" lang="en-US" altLang="ko-KR" smtClean="0">
                <a:solidFill>
                  <a:srgbClr val="292929"/>
                </a:solidFill>
              </a:rPr>
              <a:pPr eaLnBrk="1" hangingPunct="1"/>
              <a:t>99</a:t>
            </a:fld>
            <a:endParaRPr kumimoji="0" lang="en-US" altLang="ko-KR" smtClean="0">
              <a:solidFill>
                <a:srgbClr val="292929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4875" y="333375"/>
            <a:ext cx="7334250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04616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7_농악의 흥겨움">
  <a:themeElements>
    <a:clrScheme name="농악의 흥겨움 1">
      <a:dk1>
        <a:srgbClr val="292929"/>
      </a:dk1>
      <a:lt1>
        <a:srgbClr val="F8F8F8"/>
      </a:lt1>
      <a:dk2>
        <a:srgbClr val="7882AA"/>
      </a:dk2>
      <a:lt2>
        <a:srgbClr val="DDDDDD"/>
      </a:lt2>
      <a:accent1>
        <a:srgbClr val="8D92C3"/>
      </a:accent1>
      <a:accent2>
        <a:srgbClr val="D7ADD9"/>
      </a:accent2>
      <a:accent3>
        <a:srgbClr val="FBFBFB"/>
      </a:accent3>
      <a:accent4>
        <a:srgbClr val="212121"/>
      </a:accent4>
      <a:accent5>
        <a:srgbClr val="C5C7DE"/>
      </a:accent5>
      <a:accent6>
        <a:srgbClr val="C39CC4"/>
      </a:accent6>
      <a:hlink>
        <a:srgbClr val="A8BA74"/>
      </a:hlink>
      <a:folHlink>
        <a:srgbClr val="B2B2B2"/>
      </a:folHlink>
    </a:clrScheme>
    <a:fontScheme name="농악의 흥겨움">
      <a:majorFont>
        <a:latin typeface="굴림"/>
        <a:ea typeface="굴림"/>
        <a:cs typeface="Arial"/>
      </a:majorFont>
      <a:minorFont>
        <a:latin typeface="굴림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농악의 흥겨움 1">
        <a:dk1>
          <a:srgbClr val="292929"/>
        </a:dk1>
        <a:lt1>
          <a:srgbClr val="F8F8F8"/>
        </a:lt1>
        <a:dk2>
          <a:srgbClr val="7882AA"/>
        </a:dk2>
        <a:lt2>
          <a:srgbClr val="DDDDDD"/>
        </a:lt2>
        <a:accent1>
          <a:srgbClr val="8D92C3"/>
        </a:accent1>
        <a:accent2>
          <a:srgbClr val="D7ADD9"/>
        </a:accent2>
        <a:accent3>
          <a:srgbClr val="FBFBFB"/>
        </a:accent3>
        <a:accent4>
          <a:srgbClr val="212121"/>
        </a:accent4>
        <a:accent5>
          <a:srgbClr val="C5C7DE"/>
        </a:accent5>
        <a:accent6>
          <a:srgbClr val="C39CC4"/>
        </a:accent6>
        <a:hlink>
          <a:srgbClr val="A8BA7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농악의 흥겨움 2">
        <a:dk1>
          <a:srgbClr val="333300"/>
        </a:dk1>
        <a:lt1>
          <a:srgbClr val="F7F1D5"/>
        </a:lt1>
        <a:dk2>
          <a:srgbClr val="996600"/>
        </a:dk2>
        <a:lt2>
          <a:srgbClr val="E1D4B1"/>
        </a:lt2>
        <a:accent1>
          <a:srgbClr val="CC9900"/>
        </a:accent1>
        <a:accent2>
          <a:srgbClr val="E2A86E"/>
        </a:accent2>
        <a:accent3>
          <a:srgbClr val="FAF7E7"/>
        </a:accent3>
        <a:accent4>
          <a:srgbClr val="2A2A00"/>
        </a:accent4>
        <a:accent5>
          <a:srgbClr val="E2CAAA"/>
        </a:accent5>
        <a:accent6>
          <a:srgbClr val="CD9863"/>
        </a:accent6>
        <a:hlink>
          <a:srgbClr val="999933"/>
        </a:hlink>
        <a:folHlink>
          <a:srgbClr val="C0C0A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농악의 흥겨움 3">
        <a:dk1>
          <a:srgbClr val="4C4F7C"/>
        </a:dk1>
        <a:lt1>
          <a:srgbClr val="FFFFFF"/>
        </a:lt1>
        <a:dk2>
          <a:srgbClr val="232443"/>
        </a:dk2>
        <a:lt2>
          <a:srgbClr val="C1CEE5"/>
        </a:lt2>
        <a:accent1>
          <a:srgbClr val="896E94"/>
        </a:accent1>
        <a:accent2>
          <a:srgbClr val="55A3AD"/>
        </a:accent2>
        <a:accent3>
          <a:srgbClr val="ACACB0"/>
        </a:accent3>
        <a:accent4>
          <a:srgbClr val="DADADA"/>
        </a:accent4>
        <a:accent5>
          <a:srgbClr val="C4BAC8"/>
        </a:accent5>
        <a:accent6>
          <a:srgbClr val="4C939C"/>
        </a:accent6>
        <a:hlink>
          <a:srgbClr val="7791C5"/>
        </a:hlink>
        <a:folHlink>
          <a:srgbClr val="77777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농악의 흥겨움 4">
        <a:dk1>
          <a:srgbClr val="92493A"/>
        </a:dk1>
        <a:lt1>
          <a:srgbClr val="F8F8F8"/>
        </a:lt1>
        <a:dk2>
          <a:srgbClr val="6C2A2A"/>
        </a:dk2>
        <a:lt2>
          <a:srgbClr val="F9E1D3"/>
        </a:lt2>
        <a:accent1>
          <a:srgbClr val="CE7D34"/>
        </a:accent1>
        <a:accent2>
          <a:srgbClr val="E1AD4F"/>
        </a:accent2>
        <a:accent3>
          <a:srgbClr val="BAACAC"/>
        </a:accent3>
        <a:accent4>
          <a:srgbClr val="D4D4D4"/>
        </a:accent4>
        <a:accent5>
          <a:srgbClr val="E3BFAE"/>
        </a:accent5>
        <a:accent6>
          <a:srgbClr val="CC9C47"/>
        </a:accent6>
        <a:hlink>
          <a:srgbClr val="ED9F6F"/>
        </a:hlink>
        <a:folHlink>
          <a:srgbClr val="DDDDD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농악의 흥겨움 5">
        <a:dk1>
          <a:srgbClr val="5B7238"/>
        </a:dk1>
        <a:lt1>
          <a:srgbClr val="F8F8F8"/>
        </a:lt1>
        <a:dk2>
          <a:srgbClr val="504B30"/>
        </a:dk2>
        <a:lt2>
          <a:srgbClr val="FBF2D1"/>
        </a:lt2>
        <a:accent1>
          <a:srgbClr val="7F8543"/>
        </a:accent1>
        <a:accent2>
          <a:srgbClr val="D2C75E"/>
        </a:accent2>
        <a:accent3>
          <a:srgbClr val="B3B1AD"/>
        </a:accent3>
        <a:accent4>
          <a:srgbClr val="D4D4D4"/>
        </a:accent4>
        <a:accent5>
          <a:srgbClr val="C0C2B0"/>
        </a:accent5>
        <a:accent6>
          <a:srgbClr val="BEB454"/>
        </a:accent6>
        <a:hlink>
          <a:srgbClr val="C1A26B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농악의 흥겨움 6">
        <a:dk1>
          <a:srgbClr val="000000"/>
        </a:dk1>
        <a:lt1>
          <a:srgbClr val="FFFFFF"/>
        </a:lt1>
        <a:dk2>
          <a:srgbClr val="5F5F5F"/>
        </a:dk2>
        <a:lt2>
          <a:srgbClr val="DDDDDD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8_농악의 흥겨움">
  <a:themeElements>
    <a:clrScheme name="농악의 흥겨움 1">
      <a:dk1>
        <a:srgbClr val="292929"/>
      </a:dk1>
      <a:lt1>
        <a:srgbClr val="F8F8F8"/>
      </a:lt1>
      <a:dk2>
        <a:srgbClr val="7882AA"/>
      </a:dk2>
      <a:lt2>
        <a:srgbClr val="DDDDDD"/>
      </a:lt2>
      <a:accent1>
        <a:srgbClr val="8D92C3"/>
      </a:accent1>
      <a:accent2>
        <a:srgbClr val="D7ADD9"/>
      </a:accent2>
      <a:accent3>
        <a:srgbClr val="FBFBFB"/>
      </a:accent3>
      <a:accent4>
        <a:srgbClr val="212121"/>
      </a:accent4>
      <a:accent5>
        <a:srgbClr val="C5C7DE"/>
      </a:accent5>
      <a:accent6>
        <a:srgbClr val="C39CC4"/>
      </a:accent6>
      <a:hlink>
        <a:srgbClr val="A8BA74"/>
      </a:hlink>
      <a:folHlink>
        <a:srgbClr val="B2B2B2"/>
      </a:folHlink>
    </a:clrScheme>
    <a:fontScheme name="농악의 흥겨움">
      <a:majorFont>
        <a:latin typeface="굴림"/>
        <a:ea typeface="굴림"/>
        <a:cs typeface="Arial"/>
      </a:majorFont>
      <a:minorFont>
        <a:latin typeface="굴림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농악의 흥겨움 1">
        <a:dk1>
          <a:srgbClr val="292929"/>
        </a:dk1>
        <a:lt1>
          <a:srgbClr val="F8F8F8"/>
        </a:lt1>
        <a:dk2>
          <a:srgbClr val="7882AA"/>
        </a:dk2>
        <a:lt2>
          <a:srgbClr val="DDDDDD"/>
        </a:lt2>
        <a:accent1>
          <a:srgbClr val="8D92C3"/>
        </a:accent1>
        <a:accent2>
          <a:srgbClr val="D7ADD9"/>
        </a:accent2>
        <a:accent3>
          <a:srgbClr val="FBFBFB"/>
        </a:accent3>
        <a:accent4>
          <a:srgbClr val="212121"/>
        </a:accent4>
        <a:accent5>
          <a:srgbClr val="C5C7DE"/>
        </a:accent5>
        <a:accent6>
          <a:srgbClr val="C39CC4"/>
        </a:accent6>
        <a:hlink>
          <a:srgbClr val="A8BA7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농악의 흥겨움 2">
        <a:dk1>
          <a:srgbClr val="333300"/>
        </a:dk1>
        <a:lt1>
          <a:srgbClr val="F7F1D5"/>
        </a:lt1>
        <a:dk2>
          <a:srgbClr val="996600"/>
        </a:dk2>
        <a:lt2>
          <a:srgbClr val="E1D4B1"/>
        </a:lt2>
        <a:accent1>
          <a:srgbClr val="CC9900"/>
        </a:accent1>
        <a:accent2>
          <a:srgbClr val="E2A86E"/>
        </a:accent2>
        <a:accent3>
          <a:srgbClr val="FAF7E7"/>
        </a:accent3>
        <a:accent4>
          <a:srgbClr val="2A2A00"/>
        </a:accent4>
        <a:accent5>
          <a:srgbClr val="E2CAAA"/>
        </a:accent5>
        <a:accent6>
          <a:srgbClr val="CD9863"/>
        </a:accent6>
        <a:hlink>
          <a:srgbClr val="999933"/>
        </a:hlink>
        <a:folHlink>
          <a:srgbClr val="C0C0A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농악의 흥겨움 3">
        <a:dk1>
          <a:srgbClr val="4C4F7C"/>
        </a:dk1>
        <a:lt1>
          <a:srgbClr val="FFFFFF"/>
        </a:lt1>
        <a:dk2>
          <a:srgbClr val="232443"/>
        </a:dk2>
        <a:lt2>
          <a:srgbClr val="C1CEE5"/>
        </a:lt2>
        <a:accent1>
          <a:srgbClr val="896E94"/>
        </a:accent1>
        <a:accent2>
          <a:srgbClr val="55A3AD"/>
        </a:accent2>
        <a:accent3>
          <a:srgbClr val="ACACB0"/>
        </a:accent3>
        <a:accent4>
          <a:srgbClr val="DADADA"/>
        </a:accent4>
        <a:accent5>
          <a:srgbClr val="C4BAC8"/>
        </a:accent5>
        <a:accent6>
          <a:srgbClr val="4C939C"/>
        </a:accent6>
        <a:hlink>
          <a:srgbClr val="7791C5"/>
        </a:hlink>
        <a:folHlink>
          <a:srgbClr val="77777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농악의 흥겨움 4">
        <a:dk1>
          <a:srgbClr val="92493A"/>
        </a:dk1>
        <a:lt1>
          <a:srgbClr val="F8F8F8"/>
        </a:lt1>
        <a:dk2>
          <a:srgbClr val="6C2A2A"/>
        </a:dk2>
        <a:lt2>
          <a:srgbClr val="F9E1D3"/>
        </a:lt2>
        <a:accent1>
          <a:srgbClr val="CE7D34"/>
        </a:accent1>
        <a:accent2>
          <a:srgbClr val="E1AD4F"/>
        </a:accent2>
        <a:accent3>
          <a:srgbClr val="BAACAC"/>
        </a:accent3>
        <a:accent4>
          <a:srgbClr val="D4D4D4"/>
        </a:accent4>
        <a:accent5>
          <a:srgbClr val="E3BFAE"/>
        </a:accent5>
        <a:accent6>
          <a:srgbClr val="CC9C47"/>
        </a:accent6>
        <a:hlink>
          <a:srgbClr val="ED9F6F"/>
        </a:hlink>
        <a:folHlink>
          <a:srgbClr val="DDDDD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농악의 흥겨움 5">
        <a:dk1>
          <a:srgbClr val="5B7238"/>
        </a:dk1>
        <a:lt1>
          <a:srgbClr val="F8F8F8"/>
        </a:lt1>
        <a:dk2>
          <a:srgbClr val="504B30"/>
        </a:dk2>
        <a:lt2>
          <a:srgbClr val="FBF2D1"/>
        </a:lt2>
        <a:accent1>
          <a:srgbClr val="7F8543"/>
        </a:accent1>
        <a:accent2>
          <a:srgbClr val="D2C75E"/>
        </a:accent2>
        <a:accent3>
          <a:srgbClr val="B3B1AD"/>
        </a:accent3>
        <a:accent4>
          <a:srgbClr val="D4D4D4"/>
        </a:accent4>
        <a:accent5>
          <a:srgbClr val="C0C2B0"/>
        </a:accent5>
        <a:accent6>
          <a:srgbClr val="BEB454"/>
        </a:accent6>
        <a:hlink>
          <a:srgbClr val="C1A26B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농악의 흥겨움 6">
        <a:dk1>
          <a:srgbClr val="000000"/>
        </a:dk1>
        <a:lt1>
          <a:srgbClr val="FFFFFF"/>
        </a:lt1>
        <a:dk2>
          <a:srgbClr val="5F5F5F"/>
        </a:dk2>
        <a:lt2>
          <a:srgbClr val="DDDDDD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_농악의 흥겨움">
  <a:themeElements>
    <a:clrScheme name="농악의 흥겨움 1">
      <a:dk1>
        <a:srgbClr val="292929"/>
      </a:dk1>
      <a:lt1>
        <a:srgbClr val="F8F8F8"/>
      </a:lt1>
      <a:dk2>
        <a:srgbClr val="7882AA"/>
      </a:dk2>
      <a:lt2>
        <a:srgbClr val="DDDDDD"/>
      </a:lt2>
      <a:accent1>
        <a:srgbClr val="8D92C3"/>
      </a:accent1>
      <a:accent2>
        <a:srgbClr val="D7ADD9"/>
      </a:accent2>
      <a:accent3>
        <a:srgbClr val="FBFBFB"/>
      </a:accent3>
      <a:accent4>
        <a:srgbClr val="212121"/>
      </a:accent4>
      <a:accent5>
        <a:srgbClr val="C5C7DE"/>
      </a:accent5>
      <a:accent6>
        <a:srgbClr val="C39CC4"/>
      </a:accent6>
      <a:hlink>
        <a:srgbClr val="A8BA74"/>
      </a:hlink>
      <a:folHlink>
        <a:srgbClr val="B2B2B2"/>
      </a:folHlink>
    </a:clrScheme>
    <a:fontScheme name="농악의 흥겨움">
      <a:majorFont>
        <a:latin typeface="굴림"/>
        <a:ea typeface="굴림"/>
        <a:cs typeface="Arial"/>
      </a:majorFont>
      <a:minorFont>
        <a:latin typeface="굴림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농악의 흥겨움 1">
        <a:dk1>
          <a:srgbClr val="292929"/>
        </a:dk1>
        <a:lt1>
          <a:srgbClr val="F8F8F8"/>
        </a:lt1>
        <a:dk2>
          <a:srgbClr val="7882AA"/>
        </a:dk2>
        <a:lt2>
          <a:srgbClr val="DDDDDD"/>
        </a:lt2>
        <a:accent1>
          <a:srgbClr val="8D92C3"/>
        </a:accent1>
        <a:accent2>
          <a:srgbClr val="D7ADD9"/>
        </a:accent2>
        <a:accent3>
          <a:srgbClr val="FBFBFB"/>
        </a:accent3>
        <a:accent4>
          <a:srgbClr val="212121"/>
        </a:accent4>
        <a:accent5>
          <a:srgbClr val="C5C7DE"/>
        </a:accent5>
        <a:accent6>
          <a:srgbClr val="C39CC4"/>
        </a:accent6>
        <a:hlink>
          <a:srgbClr val="A8BA7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농악의 흥겨움 2">
        <a:dk1>
          <a:srgbClr val="333300"/>
        </a:dk1>
        <a:lt1>
          <a:srgbClr val="F7F1D5"/>
        </a:lt1>
        <a:dk2>
          <a:srgbClr val="996600"/>
        </a:dk2>
        <a:lt2>
          <a:srgbClr val="E1D4B1"/>
        </a:lt2>
        <a:accent1>
          <a:srgbClr val="CC9900"/>
        </a:accent1>
        <a:accent2>
          <a:srgbClr val="E2A86E"/>
        </a:accent2>
        <a:accent3>
          <a:srgbClr val="FAF7E7"/>
        </a:accent3>
        <a:accent4>
          <a:srgbClr val="2A2A00"/>
        </a:accent4>
        <a:accent5>
          <a:srgbClr val="E2CAAA"/>
        </a:accent5>
        <a:accent6>
          <a:srgbClr val="CD9863"/>
        </a:accent6>
        <a:hlink>
          <a:srgbClr val="999933"/>
        </a:hlink>
        <a:folHlink>
          <a:srgbClr val="C0C0A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농악의 흥겨움 3">
        <a:dk1>
          <a:srgbClr val="4C4F7C"/>
        </a:dk1>
        <a:lt1>
          <a:srgbClr val="FFFFFF"/>
        </a:lt1>
        <a:dk2>
          <a:srgbClr val="232443"/>
        </a:dk2>
        <a:lt2>
          <a:srgbClr val="C1CEE5"/>
        </a:lt2>
        <a:accent1>
          <a:srgbClr val="896E94"/>
        </a:accent1>
        <a:accent2>
          <a:srgbClr val="55A3AD"/>
        </a:accent2>
        <a:accent3>
          <a:srgbClr val="ACACB0"/>
        </a:accent3>
        <a:accent4>
          <a:srgbClr val="DADADA"/>
        </a:accent4>
        <a:accent5>
          <a:srgbClr val="C4BAC8"/>
        </a:accent5>
        <a:accent6>
          <a:srgbClr val="4C939C"/>
        </a:accent6>
        <a:hlink>
          <a:srgbClr val="7791C5"/>
        </a:hlink>
        <a:folHlink>
          <a:srgbClr val="77777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농악의 흥겨움 4">
        <a:dk1>
          <a:srgbClr val="92493A"/>
        </a:dk1>
        <a:lt1>
          <a:srgbClr val="F8F8F8"/>
        </a:lt1>
        <a:dk2>
          <a:srgbClr val="6C2A2A"/>
        </a:dk2>
        <a:lt2>
          <a:srgbClr val="F9E1D3"/>
        </a:lt2>
        <a:accent1>
          <a:srgbClr val="CE7D34"/>
        </a:accent1>
        <a:accent2>
          <a:srgbClr val="E1AD4F"/>
        </a:accent2>
        <a:accent3>
          <a:srgbClr val="BAACAC"/>
        </a:accent3>
        <a:accent4>
          <a:srgbClr val="D4D4D4"/>
        </a:accent4>
        <a:accent5>
          <a:srgbClr val="E3BFAE"/>
        </a:accent5>
        <a:accent6>
          <a:srgbClr val="CC9C47"/>
        </a:accent6>
        <a:hlink>
          <a:srgbClr val="ED9F6F"/>
        </a:hlink>
        <a:folHlink>
          <a:srgbClr val="DDDDD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농악의 흥겨움 5">
        <a:dk1>
          <a:srgbClr val="5B7238"/>
        </a:dk1>
        <a:lt1>
          <a:srgbClr val="F8F8F8"/>
        </a:lt1>
        <a:dk2>
          <a:srgbClr val="504B30"/>
        </a:dk2>
        <a:lt2>
          <a:srgbClr val="FBF2D1"/>
        </a:lt2>
        <a:accent1>
          <a:srgbClr val="7F8543"/>
        </a:accent1>
        <a:accent2>
          <a:srgbClr val="D2C75E"/>
        </a:accent2>
        <a:accent3>
          <a:srgbClr val="B3B1AD"/>
        </a:accent3>
        <a:accent4>
          <a:srgbClr val="D4D4D4"/>
        </a:accent4>
        <a:accent5>
          <a:srgbClr val="C0C2B0"/>
        </a:accent5>
        <a:accent6>
          <a:srgbClr val="BEB454"/>
        </a:accent6>
        <a:hlink>
          <a:srgbClr val="C1A26B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농악의 흥겨움 6">
        <a:dk1>
          <a:srgbClr val="000000"/>
        </a:dk1>
        <a:lt1>
          <a:srgbClr val="FFFFFF"/>
        </a:lt1>
        <a:dk2>
          <a:srgbClr val="5F5F5F"/>
        </a:dk2>
        <a:lt2>
          <a:srgbClr val="DDDDDD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메트로">
  <a:themeElements>
    <a:clrScheme name="메트로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메트로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메트로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농악의 흥겨움</Template>
  <TotalTime>11381</TotalTime>
  <Words>7255</Words>
  <Application>Microsoft Office PowerPoint</Application>
  <PresentationFormat>화면 슬라이드 쇼(4:3)</PresentationFormat>
  <Paragraphs>679</Paragraphs>
  <Slides>129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129</vt:i4>
      </vt:variant>
    </vt:vector>
  </HeadingPairs>
  <TitlesOfParts>
    <vt:vector size="133" baseType="lpstr">
      <vt:lpstr>7_농악의 흥겨움</vt:lpstr>
      <vt:lpstr>8_농악의 흥겨움</vt:lpstr>
      <vt:lpstr>10_농악의 흥겨움</vt:lpstr>
      <vt:lpstr>메트로</vt:lpstr>
      <vt:lpstr>▮ 여의도연구소 정책간담회 발제문▮</vt:lpstr>
      <vt:lpstr>목차</vt:lpstr>
      <vt:lpstr>1. 머리말</vt:lpstr>
      <vt:lpstr>** 국내 검색 서비스 점유율</vt:lpstr>
      <vt:lpstr>1. 머리말</vt:lpstr>
      <vt:lpstr>Google Search Market Share</vt:lpstr>
      <vt:lpstr>1. 머리말</vt:lpstr>
      <vt:lpstr>Google Search Market Share (2012)</vt:lpstr>
      <vt:lpstr>Google Search Market Share (2012)</vt:lpstr>
      <vt:lpstr>Google Search Market Share (2012)</vt:lpstr>
      <vt:lpstr>1. 머리말</vt:lpstr>
      <vt:lpstr>2. 경쟁법의 원칙: 경쟁과정의 보호를 통한 소비자 후생의 증대</vt:lpstr>
      <vt:lpstr>2. 경쟁법의 원칙: 경쟁과정의 보호를 통한 소비자 후생의 증대</vt:lpstr>
      <vt:lpstr>2. 경쟁법의 원칙: 경쟁과정의 보호를 통한 소비자 후생의 증대</vt:lpstr>
      <vt:lpstr>2. 경쟁법의 원칙: 경쟁과정의 보호를 통한 소비자 후생의 증대</vt:lpstr>
      <vt:lpstr>2. 경쟁법의 원칙: 경쟁과정의 보호를 통한 소비자 후생의 증대</vt:lpstr>
      <vt:lpstr>2. 경쟁법의 원칙: 경쟁과정의 보호를 통한 소비자 후생의 증대</vt:lpstr>
      <vt:lpstr>3. 포털/검색엔진의 경제학: 양면 플랫폼 사업자</vt:lpstr>
      <vt:lpstr>3. 포털/검색엔진의 경제학: 양면 플랫폼 사업자</vt:lpstr>
      <vt:lpstr>3. 포털/검색엔진의 경제학: 양면 플랫폼 사업자</vt:lpstr>
      <vt:lpstr>3. 포털/검색엔진의 경제학: 양면 플랫폼 사업자</vt:lpstr>
      <vt:lpstr>3. 포털/검색엔진의 경제학: 양면 플랫폼 사업자</vt:lpstr>
      <vt:lpstr>3. 포털/검색엔진의 경제학: 양면 플랫폼 사업자</vt:lpstr>
      <vt:lpstr>3. 포털/검색엔진의 경제학: 양면 플랫폼 사업자</vt:lpstr>
      <vt:lpstr>3. 포털/검색엔진의 경제학: 양면 플랫폼 사업자</vt:lpstr>
      <vt:lpstr>3. 포털/검색엔진의 경제학: 양면 플랫폼 사업자</vt:lpstr>
      <vt:lpstr>3. 포털/검색엔진의 경제학: 양면 플랫폼 사업자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**네이버: 총 9개 화면</vt:lpstr>
      <vt:lpstr>“서초동 꽃집”검색결과 : 네이버 </vt:lpstr>
      <vt:lpstr>**다음: 총 9개 화면</vt:lpstr>
      <vt:lpstr>“서초동 꽃집”검색결과 : 다음 </vt:lpstr>
      <vt:lpstr>**구글(한국): 총 5개 화면</vt:lpstr>
      <vt:lpstr>“서초동 꽃집”검색결과 : 구글 </vt:lpstr>
      <vt:lpstr>**구글(미국): 총 3개 화면</vt:lpstr>
      <vt:lpstr>“Flower Shops Boston”검색결과 : 구글 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4. 정책 1: 광고와 자연검색결과의 명확한 구분</vt:lpstr>
      <vt:lpstr>5. 정책 2: 자사 “내부” 콘텐츠 v. “외부” 콘텐츠</vt:lpstr>
      <vt:lpstr>5. 정책 2: 자사 “내부” 콘텐츠 v. “외부” 콘텐츠</vt:lpstr>
      <vt:lpstr>5. 정책 2: 자사 “내부” 콘텐츠 v. “외부” 콘텐츠</vt:lpstr>
      <vt:lpstr>5. 정책 2: 자사 “내부” 콘텐츠 v. “외부” 콘텐츠</vt:lpstr>
      <vt:lpstr>슬라이드 60</vt:lpstr>
      <vt:lpstr>5. 정책 2: 자사 “내부” 콘텐츠 v. “외부” 콘텐츠</vt:lpstr>
      <vt:lpstr>슬라이드 62</vt:lpstr>
      <vt:lpstr>5. 정책 2: 자사 “내부” 콘텐츠 v. “외부” 콘텐츠</vt:lpstr>
      <vt:lpstr>5. 정책 2: 자사 “내부” 콘텐츠 v. “외부” 콘텐츠</vt:lpstr>
      <vt:lpstr>5. 정책 2: 자사 “내부” 콘텐츠 v. “외부” 콘텐츠</vt:lpstr>
      <vt:lpstr>5. 정책 2: 자사 “내부” 콘텐츠 v. “외부” 콘텐츠</vt:lpstr>
      <vt:lpstr>5. 정책 2: 자사 “내부” 콘텐츠 v. “외부” 콘텐츠</vt:lpstr>
      <vt:lpstr>5. 정책 2: 자사 “내부” 콘텐츠 v. “외부” 콘텐츠</vt:lpstr>
      <vt:lpstr>슬라이드 69</vt:lpstr>
      <vt:lpstr>5. 정책 2: 자사 “내부” 콘텐츠 v. “외부” 콘텐츠</vt:lpstr>
      <vt:lpstr>5. 정책 2: 자사 “내부” 콘텐츠 v. “외부” 콘텐츠</vt:lpstr>
      <vt:lpstr>슬라이드 72</vt:lpstr>
      <vt:lpstr>5. 정책 2: 자사 “내부” 콘텐츠 v. “외부” 콘텐츠</vt:lpstr>
      <vt:lpstr>5. 정책 2: 자사 “내부” 콘텐츠 v. “외부” 콘텐츠</vt:lpstr>
      <vt:lpstr>5. 정책 2: 자사 “내부” 콘텐츠 v. “외부” 콘텐츠</vt:lpstr>
      <vt:lpstr>5. 정책 2: 자사 “내부” 콘텐츠 v. “외부” 콘텐츠</vt:lpstr>
      <vt:lpstr>5. 정책 2: 자사 “내부” 콘텐츠 v. “외부” 콘텐츠</vt:lpstr>
      <vt:lpstr>5. 정책 2: 자사 “내부” 콘텐츠 v. “외부” 콘텐츠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6. 정책 3: 웹툰, 오픈 마켓, 부동산, 광고료, 벤처 생태계 등 </vt:lpstr>
      <vt:lpstr>부록 1</vt:lpstr>
      <vt:lpstr>“서초동 꽃집”검색결과 : 네이버 </vt:lpstr>
      <vt:lpstr>슬라이드 97</vt:lpstr>
      <vt:lpstr>슬라이드 98</vt:lpstr>
      <vt:lpstr>슬라이드 99</vt:lpstr>
      <vt:lpstr>슬라이드 100</vt:lpstr>
      <vt:lpstr>슬라이드 101</vt:lpstr>
      <vt:lpstr>슬라이드 102</vt:lpstr>
      <vt:lpstr>슬라이드 103</vt:lpstr>
      <vt:lpstr>슬라이드 104</vt:lpstr>
      <vt:lpstr>“서초동 꽃집”검색결과 : 다음 </vt:lpstr>
      <vt:lpstr>슬라이드 106</vt:lpstr>
      <vt:lpstr>슬라이드 107</vt:lpstr>
      <vt:lpstr>슬라이드 108</vt:lpstr>
      <vt:lpstr>슬라이드 109</vt:lpstr>
      <vt:lpstr>슬라이드 110</vt:lpstr>
      <vt:lpstr>슬라이드 111</vt:lpstr>
      <vt:lpstr>슬라이드 112</vt:lpstr>
      <vt:lpstr>슬라이드 113</vt:lpstr>
      <vt:lpstr>“서초동 꽃집”검색결과 : 구글 </vt:lpstr>
      <vt:lpstr>슬라이드 115</vt:lpstr>
      <vt:lpstr>슬라이드 116</vt:lpstr>
      <vt:lpstr>슬라이드 117</vt:lpstr>
      <vt:lpstr>슬라이드 118</vt:lpstr>
      <vt:lpstr>“Flower Shops Boston”검색결과 : 구글 </vt:lpstr>
      <vt:lpstr>슬라이드 120</vt:lpstr>
      <vt:lpstr>슬라이드 121</vt:lpstr>
      <vt:lpstr>부록 2</vt:lpstr>
      <vt:lpstr>3개 사이트의 “멜론 조용필”검색결과 비교</vt:lpstr>
      <vt:lpstr>“멜론 조용필”검색결과 : 네이버</vt:lpstr>
      <vt:lpstr>슬라이드 125</vt:lpstr>
      <vt:lpstr>“멜론 조용필”검색결과 : 다음</vt:lpstr>
      <vt:lpstr>슬라이드 127</vt:lpstr>
      <vt:lpstr>슬라이드 128</vt:lpstr>
      <vt:lpstr>“멜론 조용필”검색결과 : 구글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재벌규제 정책의  새로운 패러다임 모색:</dc:title>
  <dc:creator>기업경쟁력연구센터</dc:creator>
  <cp:lastModifiedBy>이종인</cp:lastModifiedBy>
  <cp:revision>895</cp:revision>
  <cp:lastPrinted>2013-06-26T01:53:08Z</cp:lastPrinted>
  <dcterms:created xsi:type="dcterms:W3CDTF">2006-04-28T00:18:59Z</dcterms:created>
  <dcterms:modified xsi:type="dcterms:W3CDTF">2013-07-11T01:00:28Z</dcterms:modified>
</cp:coreProperties>
</file>